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7" r:id="rId4"/>
    <p:sldId id="258" r:id="rId5"/>
    <p:sldId id="273" r:id="rId6"/>
    <p:sldId id="271" r:id="rId7"/>
    <p:sldId id="269" r:id="rId8"/>
    <p:sldId id="275" r:id="rId9"/>
    <p:sldId id="278" r:id="rId10"/>
    <p:sldId id="270" r:id="rId11"/>
    <p:sldId id="276" r:id="rId12"/>
    <p:sldId id="279" r:id="rId13"/>
    <p:sldId id="282" r:id="rId14"/>
    <p:sldId id="280" r:id="rId15"/>
    <p:sldId id="283" r:id="rId16"/>
    <p:sldId id="285" r:id="rId17"/>
    <p:sldId id="287" r:id="rId18"/>
    <p:sldId id="288" r:id="rId19"/>
    <p:sldId id="290" r:id="rId20"/>
    <p:sldId id="291" r:id="rId21"/>
    <p:sldId id="28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4532" autoAdjust="0"/>
  </p:normalViewPr>
  <p:slideViewPr>
    <p:cSldViewPr>
      <p:cViewPr>
        <p:scale>
          <a:sx n="90" d="100"/>
          <a:sy n="90" d="100"/>
        </p:scale>
        <p:origin x="-636" y="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434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C4641-D8CE-4FC8-9EFD-CF7CCC4A0F3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BCDCBC2-EED8-45BC-9246-C27920CC0325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Работа с детьми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0A838F8-4645-43D2-910B-0A7A7A134F19}" type="parTrans" cxnId="{9B00C7DF-00D3-4B63-9233-BAEA03AB8146}">
      <dgm:prSet/>
      <dgm:spPr/>
      <dgm:t>
        <a:bodyPr/>
        <a:lstStyle/>
        <a:p>
          <a:endParaRPr lang="ru-RU"/>
        </a:p>
      </dgm:t>
    </dgm:pt>
    <dgm:pt modelId="{12062CD0-084C-46E1-8233-D1AFBCC72E3F}" type="sibTrans" cxnId="{9B00C7DF-00D3-4B63-9233-BAEA03AB8146}">
      <dgm:prSet/>
      <dgm:spPr/>
      <dgm:t>
        <a:bodyPr/>
        <a:lstStyle/>
        <a:p>
          <a:endParaRPr lang="ru-RU"/>
        </a:p>
      </dgm:t>
    </dgm:pt>
    <dgm:pt modelId="{9A240939-FB5D-4EC6-830B-0F81C2F0EF12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НОД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(здоровье</a:t>
          </a: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, познание, безопасность, социализация, кругозор, художественное творчество)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</dgm:t>
    </dgm:pt>
    <dgm:pt modelId="{55841856-2B9F-4A52-882A-9255D17238C0}" type="parTrans" cxnId="{FB4E9B53-42B7-4CCA-852F-E27DE783E0C1}">
      <dgm:prSet/>
      <dgm:spPr/>
      <dgm:t>
        <a:bodyPr/>
        <a:lstStyle/>
        <a:p>
          <a:endParaRPr lang="ru-RU"/>
        </a:p>
      </dgm:t>
    </dgm:pt>
    <dgm:pt modelId="{4EDD533E-4255-4B32-A683-F3867F85CAA6}" type="sibTrans" cxnId="{FB4E9B53-42B7-4CCA-852F-E27DE783E0C1}">
      <dgm:prSet/>
      <dgm:spPr/>
      <dgm:t>
        <a:bodyPr/>
        <a:lstStyle/>
        <a:p>
          <a:endParaRPr lang="ru-RU"/>
        </a:p>
      </dgm:t>
    </dgm:pt>
    <dgm:pt modelId="{0D8A9756-9988-40FD-BB88-74B7F57B073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548DD4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Сюжетно-ролевые и дидактические игры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EE46211-D046-44A2-A125-B5343816339E}" type="parTrans" cxnId="{C92C1459-1D2A-4920-B0C2-C623E06DEEB3}">
      <dgm:prSet/>
      <dgm:spPr/>
      <dgm:t>
        <a:bodyPr/>
        <a:lstStyle/>
        <a:p>
          <a:endParaRPr lang="ru-RU"/>
        </a:p>
      </dgm:t>
    </dgm:pt>
    <dgm:pt modelId="{BB989BA5-7DA9-4DCC-8F6A-B396889DC242}" type="sibTrans" cxnId="{C92C1459-1D2A-4920-B0C2-C623E06DEEB3}">
      <dgm:prSet/>
      <dgm:spPr/>
      <dgm:t>
        <a:bodyPr/>
        <a:lstStyle/>
        <a:p>
          <a:endParaRPr lang="ru-RU"/>
        </a:p>
      </dgm:t>
    </dgm:pt>
    <dgm:pt modelId="{68218059-3AE6-48E6-BB20-D178809018F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 Праздники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 развлечения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265AF2E-E9E0-4F3A-BC79-0428DB7E4876}" type="parTrans" cxnId="{E178338E-66B6-478C-BAD0-5E5DE2D20952}">
      <dgm:prSet/>
      <dgm:spPr/>
      <dgm:t>
        <a:bodyPr/>
        <a:lstStyle/>
        <a:p>
          <a:endParaRPr lang="ru-RU"/>
        </a:p>
      </dgm:t>
    </dgm:pt>
    <dgm:pt modelId="{0F74A836-B31F-47BC-A520-6CB5D4156076}" type="sibTrans" cxnId="{E178338E-66B6-478C-BAD0-5E5DE2D20952}">
      <dgm:prSet/>
      <dgm:spPr/>
      <dgm:t>
        <a:bodyPr/>
        <a:lstStyle/>
        <a:p>
          <a:endParaRPr lang="ru-RU"/>
        </a:p>
      </dgm:t>
    </dgm:pt>
    <dgm:pt modelId="{2C9748CA-DA9A-4086-9D4E-321BAD5379F5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Создание маршрутных листов, изготовление макета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BB775E1-1BC9-4561-9A13-0AD124FCBD2C}" type="parTrans" cxnId="{2B2D343D-698F-4DCF-ACE8-86E19930D9C0}">
      <dgm:prSet/>
      <dgm:spPr/>
      <dgm:t>
        <a:bodyPr/>
        <a:lstStyle/>
        <a:p>
          <a:endParaRPr lang="ru-RU"/>
        </a:p>
      </dgm:t>
    </dgm:pt>
    <dgm:pt modelId="{940DCA55-9259-4C10-94FF-E7C7F761C8AD}" type="sibTrans" cxnId="{2B2D343D-698F-4DCF-ACE8-86E19930D9C0}">
      <dgm:prSet/>
      <dgm:spPr/>
      <dgm:t>
        <a:bodyPr/>
        <a:lstStyle/>
        <a:p>
          <a:endParaRPr lang="ru-RU"/>
        </a:p>
      </dgm:t>
    </dgm:pt>
    <dgm:pt modelId="{D035D4F9-10C1-43BF-90C1-D6AF274943D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Целевые прогулки и экскурсии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663DAB5-9103-4599-A79B-B2452997B550}" type="parTrans" cxnId="{CE62DA3C-351A-486F-9BA5-3903A005B29D}">
      <dgm:prSet/>
      <dgm:spPr/>
      <dgm:t>
        <a:bodyPr/>
        <a:lstStyle/>
        <a:p>
          <a:endParaRPr lang="ru-RU"/>
        </a:p>
      </dgm:t>
    </dgm:pt>
    <dgm:pt modelId="{9520158F-7A73-4620-BFEA-1DB53792D4CA}" type="sibTrans" cxnId="{CE62DA3C-351A-486F-9BA5-3903A005B29D}">
      <dgm:prSet/>
      <dgm:spPr/>
      <dgm:t>
        <a:bodyPr/>
        <a:lstStyle/>
        <a:p>
          <a:endParaRPr lang="ru-RU"/>
        </a:p>
      </dgm:t>
    </dgm:pt>
    <dgm:pt modelId="{2E6D4510-0E0E-4931-912A-019E9F3F8121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>
              <a:noFill/>
            </a:ln>
            <a:solidFill>
              <a:srgbClr val="548DD4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Встреча с сотрудником ГИБДД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39BD338-BDB6-476A-B140-D29302A55AC2}" type="parTrans" cxnId="{4D246F7A-4321-4F06-934B-5E6C102CE7E3}">
      <dgm:prSet/>
      <dgm:spPr/>
      <dgm:t>
        <a:bodyPr/>
        <a:lstStyle/>
        <a:p>
          <a:endParaRPr lang="ru-RU"/>
        </a:p>
      </dgm:t>
    </dgm:pt>
    <dgm:pt modelId="{10E5B6E3-6B5E-4B51-A517-1D5BF0513ADB}" type="sibTrans" cxnId="{4D246F7A-4321-4F06-934B-5E6C102CE7E3}">
      <dgm:prSet/>
      <dgm:spPr/>
      <dgm:t>
        <a:bodyPr/>
        <a:lstStyle/>
        <a:p>
          <a:endParaRPr lang="ru-RU"/>
        </a:p>
      </dgm:t>
    </dgm:pt>
    <dgm:pt modelId="{77D07149-7965-402D-9D9C-212C45B4B04F}" type="pres">
      <dgm:prSet presAssocID="{0D5C4641-D8CE-4FC8-9EFD-CF7CCC4A0F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2C514B-1AB5-4F4F-9C46-1C43682E1E4D}" type="pres">
      <dgm:prSet presAssocID="{BBCDCBC2-EED8-45BC-9246-C27920CC0325}" presName="hierRoot1" presStyleCnt="0">
        <dgm:presLayoutVars>
          <dgm:hierBranch/>
        </dgm:presLayoutVars>
      </dgm:prSet>
      <dgm:spPr/>
    </dgm:pt>
    <dgm:pt modelId="{814152F6-0D6A-4017-8806-16723073AAB5}" type="pres">
      <dgm:prSet presAssocID="{BBCDCBC2-EED8-45BC-9246-C27920CC0325}" presName="rootComposite1" presStyleCnt="0"/>
      <dgm:spPr/>
    </dgm:pt>
    <dgm:pt modelId="{450F0275-B17B-49FE-B546-8083AC8615CD}" type="pres">
      <dgm:prSet presAssocID="{BBCDCBC2-EED8-45BC-9246-C27920CC0325}" presName="rootText1" presStyleLbl="node0" presStyleIdx="0" presStyleCnt="1" custScaleY="76374" custLinFactNeighborX="1267" custLinFactNeighborY="-2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998797-69EF-4205-93EC-E79628BF2899}" type="pres">
      <dgm:prSet presAssocID="{BBCDCBC2-EED8-45BC-9246-C27920CC032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A6217D5-F81B-4792-B3DE-199FC64BF1E1}" type="pres">
      <dgm:prSet presAssocID="{BBCDCBC2-EED8-45BC-9246-C27920CC0325}" presName="hierChild2" presStyleCnt="0"/>
      <dgm:spPr/>
    </dgm:pt>
    <dgm:pt modelId="{4EFCF185-26DB-46D1-AB12-3670BBD40C1A}" type="pres">
      <dgm:prSet presAssocID="{55841856-2B9F-4A52-882A-9255D17238C0}" presName="Name35" presStyleLbl="parChTrans1D2" presStyleIdx="0" presStyleCnt="3"/>
      <dgm:spPr/>
      <dgm:t>
        <a:bodyPr/>
        <a:lstStyle/>
        <a:p>
          <a:endParaRPr lang="ru-RU"/>
        </a:p>
      </dgm:t>
    </dgm:pt>
    <dgm:pt modelId="{B992DBA4-7C54-430A-B4DD-2509CC4C5639}" type="pres">
      <dgm:prSet presAssocID="{9A240939-FB5D-4EC6-830B-0F81C2F0EF12}" presName="hierRoot2" presStyleCnt="0">
        <dgm:presLayoutVars>
          <dgm:hierBranch/>
        </dgm:presLayoutVars>
      </dgm:prSet>
      <dgm:spPr/>
    </dgm:pt>
    <dgm:pt modelId="{B196ED9C-0889-4423-9E51-363C59592B34}" type="pres">
      <dgm:prSet presAssocID="{9A240939-FB5D-4EC6-830B-0F81C2F0EF12}" presName="rootComposite" presStyleCnt="0"/>
      <dgm:spPr/>
    </dgm:pt>
    <dgm:pt modelId="{ACF4603B-5654-4C2C-A81C-15DC65C6454B}" type="pres">
      <dgm:prSet presAssocID="{9A240939-FB5D-4EC6-830B-0F81C2F0EF12}" presName="rootText" presStyleLbl="node2" presStyleIdx="0" presStyleCnt="3" custScaleX="114503" custLinFactNeighborX="-24" custLinFactNeighborY="-32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F33380-DF74-4452-9273-239CE19B0BAC}" type="pres">
      <dgm:prSet presAssocID="{9A240939-FB5D-4EC6-830B-0F81C2F0EF12}" presName="rootConnector" presStyleLbl="node2" presStyleIdx="0" presStyleCnt="3"/>
      <dgm:spPr/>
      <dgm:t>
        <a:bodyPr/>
        <a:lstStyle/>
        <a:p>
          <a:endParaRPr lang="ru-RU"/>
        </a:p>
      </dgm:t>
    </dgm:pt>
    <dgm:pt modelId="{905DE065-0BCE-4D94-8C75-478049604868}" type="pres">
      <dgm:prSet presAssocID="{9A240939-FB5D-4EC6-830B-0F81C2F0EF12}" presName="hierChild4" presStyleCnt="0"/>
      <dgm:spPr/>
    </dgm:pt>
    <dgm:pt modelId="{5D6EBFD5-DE85-47D8-9F71-86EDFE741871}" type="pres">
      <dgm:prSet presAssocID="{8EE46211-D046-44A2-A125-B5343816339E}" presName="Name35" presStyleLbl="parChTrans1D3" presStyleIdx="0" presStyleCnt="3"/>
      <dgm:spPr/>
      <dgm:t>
        <a:bodyPr/>
        <a:lstStyle/>
        <a:p>
          <a:endParaRPr lang="ru-RU"/>
        </a:p>
      </dgm:t>
    </dgm:pt>
    <dgm:pt modelId="{DF353BED-0E0B-4DB6-97FE-4F071FF14644}" type="pres">
      <dgm:prSet presAssocID="{0D8A9756-9988-40FD-BB88-74B7F57B0734}" presName="hierRoot2" presStyleCnt="0">
        <dgm:presLayoutVars>
          <dgm:hierBranch val="r"/>
        </dgm:presLayoutVars>
      </dgm:prSet>
      <dgm:spPr/>
    </dgm:pt>
    <dgm:pt modelId="{41A0744D-2448-4CC6-858E-2F33A0859264}" type="pres">
      <dgm:prSet presAssocID="{0D8A9756-9988-40FD-BB88-74B7F57B0734}" presName="rootComposite" presStyleCnt="0"/>
      <dgm:spPr/>
    </dgm:pt>
    <dgm:pt modelId="{F6D58B05-4FE2-4DEF-941F-0F7EC7AB5706}" type="pres">
      <dgm:prSet presAssocID="{0D8A9756-9988-40FD-BB88-74B7F57B073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6E9DDD-D425-4933-A014-7352D578A081}" type="pres">
      <dgm:prSet presAssocID="{0D8A9756-9988-40FD-BB88-74B7F57B0734}" presName="rootConnector" presStyleLbl="node3" presStyleIdx="0" presStyleCnt="3"/>
      <dgm:spPr/>
      <dgm:t>
        <a:bodyPr/>
        <a:lstStyle/>
        <a:p>
          <a:endParaRPr lang="ru-RU"/>
        </a:p>
      </dgm:t>
    </dgm:pt>
    <dgm:pt modelId="{110FB5DD-F299-49E7-8A73-4016EAFF4AF9}" type="pres">
      <dgm:prSet presAssocID="{0D8A9756-9988-40FD-BB88-74B7F57B0734}" presName="hierChild4" presStyleCnt="0"/>
      <dgm:spPr/>
    </dgm:pt>
    <dgm:pt modelId="{BC70E96A-8AE7-454E-B0A6-78A219A58EE2}" type="pres">
      <dgm:prSet presAssocID="{0D8A9756-9988-40FD-BB88-74B7F57B0734}" presName="hierChild5" presStyleCnt="0"/>
      <dgm:spPr/>
    </dgm:pt>
    <dgm:pt modelId="{44C6E2E6-BDE8-459F-AF33-CCE645E89E48}" type="pres">
      <dgm:prSet presAssocID="{9A240939-FB5D-4EC6-830B-0F81C2F0EF12}" presName="hierChild5" presStyleCnt="0"/>
      <dgm:spPr/>
    </dgm:pt>
    <dgm:pt modelId="{1AA8A7EE-BDA4-46BE-A100-786D39136F32}" type="pres">
      <dgm:prSet presAssocID="{8265AF2E-E9E0-4F3A-BC79-0428DB7E4876}" presName="Name35" presStyleLbl="parChTrans1D2" presStyleIdx="1" presStyleCnt="3"/>
      <dgm:spPr/>
      <dgm:t>
        <a:bodyPr/>
        <a:lstStyle/>
        <a:p>
          <a:endParaRPr lang="ru-RU"/>
        </a:p>
      </dgm:t>
    </dgm:pt>
    <dgm:pt modelId="{ED5DB764-B333-4D61-8F79-C0104EFACA88}" type="pres">
      <dgm:prSet presAssocID="{68218059-3AE6-48E6-BB20-D178809018F7}" presName="hierRoot2" presStyleCnt="0">
        <dgm:presLayoutVars>
          <dgm:hierBranch/>
        </dgm:presLayoutVars>
      </dgm:prSet>
      <dgm:spPr/>
    </dgm:pt>
    <dgm:pt modelId="{1A3059DF-0125-4AA4-A291-F5512EF267E0}" type="pres">
      <dgm:prSet presAssocID="{68218059-3AE6-48E6-BB20-D178809018F7}" presName="rootComposite" presStyleCnt="0"/>
      <dgm:spPr/>
    </dgm:pt>
    <dgm:pt modelId="{FC74C90A-A869-4567-AB36-73CDBB9E986C}" type="pres">
      <dgm:prSet presAssocID="{68218059-3AE6-48E6-BB20-D178809018F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D4902D-A2BC-4B55-A15D-DFFE95235500}" type="pres">
      <dgm:prSet presAssocID="{68218059-3AE6-48E6-BB20-D178809018F7}" presName="rootConnector" presStyleLbl="node2" presStyleIdx="1" presStyleCnt="3"/>
      <dgm:spPr/>
      <dgm:t>
        <a:bodyPr/>
        <a:lstStyle/>
        <a:p>
          <a:endParaRPr lang="ru-RU"/>
        </a:p>
      </dgm:t>
    </dgm:pt>
    <dgm:pt modelId="{607C0551-2CB1-408B-8469-C8BD923C024E}" type="pres">
      <dgm:prSet presAssocID="{68218059-3AE6-48E6-BB20-D178809018F7}" presName="hierChild4" presStyleCnt="0"/>
      <dgm:spPr/>
    </dgm:pt>
    <dgm:pt modelId="{285FEA22-4698-4143-B090-215A4EAC0AC3}" type="pres">
      <dgm:prSet presAssocID="{0BB775E1-1BC9-4561-9A13-0AD124FCBD2C}" presName="Name35" presStyleLbl="parChTrans1D3" presStyleIdx="1" presStyleCnt="3"/>
      <dgm:spPr/>
      <dgm:t>
        <a:bodyPr/>
        <a:lstStyle/>
        <a:p>
          <a:endParaRPr lang="ru-RU"/>
        </a:p>
      </dgm:t>
    </dgm:pt>
    <dgm:pt modelId="{8F1FDD4D-376E-4DEE-BD82-924829C18C37}" type="pres">
      <dgm:prSet presAssocID="{2C9748CA-DA9A-4086-9D4E-321BAD5379F5}" presName="hierRoot2" presStyleCnt="0">
        <dgm:presLayoutVars>
          <dgm:hierBranch val="r"/>
        </dgm:presLayoutVars>
      </dgm:prSet>
      <dgm:spPr/>
    </dgm:pt>
    <dgm:pt modelId="{5F0FE96C-38A2-4B75-825C-3F8F987F8C35}" type="pres">
      <dgm:prSet presAssocID="{2C9748CA-DA9A-4086-9D4E-321BAD5379F5}" presName="rootComposite" presStyleCnt="0"/>
      <dgm:spPr/>
    </dgm:pt>
    <dgm:pt modelId="{C73311C2-731F-4B48-BA8C-C59898B9C3E4}" type="pres">
      <dgm:prSet presAssocID="{2C9748CA-DA9A-4086-9D4E-321BAD5379F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4B24A36-0233-4EB1-94D8-2F8E53EF3A9B}" type="pres">
      <dgm:prSet presAssocID="{2C9748CA-DA9A-4086-9D4E-321BAD5379F5}" presName="rootConnector" presStyleLbl="node3" presStyleIdx="1" presStyleCnt="3"/>
      <dgm:spPr/>
      <dgm:t>
        <a:bodyPr/>
        <a:lstStyle/>
        <a:p>
          <a:endParaRPr lang="ru-RU"/>
        </a:p>
      </dgm:t>
    </dgm:pt>
    <dgm:pt modelId="{FFC5D2DD-8993-461E-9F92-919F4B9033F1}" type="pres">
      <dgm:prSet presAssocID="{2C9748CA-DA9A-4086-9D4E-321BAD5379F5}" presName="hierChild4" presStyleCnt="0"/>
      <dgm:spPr/>
    </dgm:pt>
    <dgm:pt modelId="{E5851C0D-731C-4243-A04F-4F3E75404FC3}" type="pres">
      <dgm:prSet presAssocID="{2C9748CA-DA9A-4086-9D4E-321BAD5379F5}" presName="hierChild5" presStyleCnt="0"/>
      <dgm:spPr/>
    </dgm:pt>
    <dgm:pt modelId="{13CFDBD5-840E-473A-B30A-055E5B9B0953}" type="pres">
      <dgm:prSet presAssocID="{68218059-3AE6-48E6-BB20-D178809018F7}" presName="hierChild5" presStyleCnt="0"/>
      <dgm:spPr/>
    </dgm:pt>
    <dgm:pt modelId="{74756E6E-5C71-4CC9-AC32-D965F914D5F8}" type="pres">
      <dgm:prSet presAssocID="{3663DAB5-9103-4599-A79B-B2452997B55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31261C41-7A56-4046-A29A-0B0988B5E7F2}" type="pres">
      <dgm:prSet presAssocID="{D035D4F9-10C1-43BF-90C1-D6AF274943D9}" presName="hierRoot2" presStyleCnt="0">
        <dgm:presLayoutVars>
          <dgm:hierBranch/>
        </dgm:presLayoutVars>
      </dgm:prSet>
      <dgm:spPr/>
    </dgm:pt>
    <dgm:pt modelId="{196BCC83-3D75-4465-957F-D6D15A092E01}" type="pres">
      <dgm:prSet presAssocID="{D035D4F9-10C1-43BF-90C1-D6AF274943D9}" presName="rootComposite" presStyleCnt="0"/>
      <dgm:spPr/>
    </dgm:pt>
    <dgm:pt modelId="{5012F022-9409-4C52-A2D4-A3F01EF6C5F6}" type="pres">
      <dgm:prSet presAssocID="{D035D4F9-10C1-43BF-90C1-D6AF274943D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C27C8E-FC87-4493-ADB3-1DB657E6EA4B}" type="pres">
      <dgm:prSet presAssocID="{D035D4F9-10C1-43BF-90C1-D6AF274943D9}" presName="rootConnector" presStyleLbl="node2" presStyleIdx="2" presStyleCnt="3"/>
      <dgm:spPr/>
      <dgm:t>
        <a:bodyPr/>
        <a:lstStyle/>
        <a:p>
          <a:endParaRPr lang="ru-RU"/>
        </a:p>
      </dgm:t>
    </dgm:pt>
    <dgm:pt modelId="{94217FA3-0D90-4B17-A7B2-DAA51E07BE48}" type="pres">
      <dgm:prSet presAssocID="{D035D4F9-10C1-43BF-90C1-D6AF274943D9}" presName="hierChild4" presStyleCnt="0"/>
      <dgm:spPr/>
    </dgm:pt>
    <dgm:pt modelId="{5508B204-5FF2-47C1-A2A1-B31F7EE057C2}" type="pres">
      <dgm:prSet presAssocID="{839BD338-BDB6-476A-B140-D29302A55AC2}" presName="Name35" presStyleLbl="parChTrans1D3" presStyleIdx="2" presStyleCnt="3"/>
      <dgm:spPr/>
      <dgm:t>
        <a:bodyPr/>
        <a:lstStyle/>
        <a:p>
          <a:endParaRPr lang="ru-RU"/>
        </a:p>
      </dgm:t>
    </dgm:pt>
    <dgm:pt modelId="{8015D36B-0D90-4F47-A0E5-58682610B8F5}" type="pres">
      <dgm:prSet presAssocID="{2E6D4510-0E0E-4931-912A-019E9F3F8121}" presName="hierRoot2" presStyleCnt="0">
        <dgm:presLayoutVars>
          <dgm:hierBranch val="r"/>
        </dgm:presLayoutVars>
      </dgm:prSet>
      <dgm:spPr/>
    </dgm:pt>
    <dgm:pt modelId="{85B7DB01-5DA1-4BAB-8F8E-403332FB4400}" type="pres">
      <dgm:prSet presAssocID="{2E6D4510-0E0E-4931-912A-019E9F3F8121}" presName="rootComposite" presStyleCnt="0"/>
      <dgm:spPr/>
    </dgm:pt>
    <dgm:pt modelId="{5C44C3F1-C1D7-48C5-AE95-C9340A8D16F9}" type="pres">
      <dgm:prSet presAssocID="{2E6D4510-0E0E-4931-912A-019E9F3F8121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50D9FB-9D03-4469-97B6-315E72DEFE09}" type="pres">
      <dgm:prSet presAssocID="{2E6D4510-0E0E-4931-912A-019E9F3F8121}" presName="rootConnector" presStyleLbl="node3" presStyleIdx="2" presStyleCnt="3"/>
      <dgm:spPr/>
      <dgm:t>
        <a:bodyPr/>
        <a:lstStyle/>
        <a:p>
          <a:endParaRPr lang="ru-RU"/>
        </a:p>
      </dgm:t>
    </dgm:pt>
    <dgm:pt modelId="{3F8271E0-143C-46BF-B524-2C69A7D43D0E}" type="pres">
      <dgm:prSet presAssocID="{2E6D4510-0E0E-4931-912A-019E9F3F8121}" presName="hierChild4" presStyleCnt="0"/>
      <dgm:spPr/>
    </dgm:pt>
    <dgm:pt modelId="{92DC3876-3922-4C97-A4A5-254AC349AF83}" type="pres">
      <dgm:prSet presAssocID="{2E6D4510-0E0E-4931-912A-019E9F3F8121}" presName="hierChild5" presStyleCnt="0"/>
      <dgm:spPr/>
    </dgm:pt>
    <dgm:pt modelId="{42A63C28-B3BB-4582-AA97-9E1C59660D3A}" type="pres">
      <dgm:prSet presAssocID="{D035D4F9-10C1-43BF-90C1-D6AF274943D9}" presName="hierChild5" presStyleCnt="0"/>
      <dgm:spPr/>
    </dgm:pt>
    <dgm:pt modelId="{46D9ED66-A614-4F92-85D5-9B882EE97D52}" type="pres">
      <dgm:prSet presAssocID="{BBCDCBC2-EED8-45BC-9246-C27920CC0325}" presName="hierChild3" presStyleCnt="0"/>
      <dgm:spPr/>
    </dgm:pt>
  </dgm:ptLst>
  <dgm:cxnLst>
    <dgm:cxn modelId="{3DB310F2-9B30-4A38-8F60-1D0465E028F1}" type="presOf" srcId="{8EE46211-D046-44A2-A125-B5343816339E}" destId="{5D6EBFD5-DE85-47D8-9F71-86EDFE741871}" srcOrd="0" destOrd="0" presId="urn:microsoft.com/office/officeart/2005/8/layout/orgChart1"/>
    <dgm:cxn modelId="{4D246F7A-4321-4F06-934B-5E6C102CE7E3}" srcId="{D035D4F9-10C1-43BF-90C1-D6AF274943D9}" destId="{2E6D4510-0E0E-4931-912A-019E9F3F8121}" srcOrd="0" destOrd="0" parTransId="{839BD338-BDB6-476A-B140-D29302A55AC2}" sibTransId="{10E5B6E3-6B5E-4B51-A517-1D5BF0513ADB}"/>
    <dgm:cxn modelId="{E6A5DC4F-87DE-42AE-BC45-AD4E8993DA97}" type="presOf" srcId="{BBCDCBC2-EED8-45BC-9246-C27920CC0325}" destId="{450F0275-B17B-49FE-B546-8083AC8615CD}" srcOrd="0" destOrd="0" presId="urn:microsoft.com/office/officeart/2005/8/layout/orgChart1"/>
    <dgm:cxn modelId="{DF8F430B-575C-495F-9DC7-AD56D93CB4BE}" type="presOf" srcId="{0D8A9756-9988-40FD-BB88-74B7F57B0734}" destId="{636E9DDD-D425-4933-A014-7352D578A081}" srcOrd="1" destOrd="0" presId="urn:microsoft.com/office/officeart/2005/8/layout/orgChart1"/>
    <dgm:cxn modelId="{9B00C7DF-00D3-4B63-9233-BAEA03AB8146}" srcId="{0D5C4641-D8CE-4FC8-9EFD-CF7CCC4A0F3C}" destId="{BBCDCBC2-EED8-45BC-9246-C27920CC0325}" srcOrd="0" destOrd="0" parTransId="{90A838F8-4645-43D2-910B-0A7A7A134F19}" sibTransId="{12062CD0-084C-46E1-8233-D1AFBCC72E3F}"/>
    <dgm:cxn modelId="{77723FB0-0873-4E85-ABDE-E3423B07FFFD}" type="presOf" srcId="{2C9748CA-DA9A-4086-9D4E-321BAD5379F5}" destId="{C73311C2-731F-4B48-BA8C-C59898B9C3E4}" srcOrd="0" destOrd="0" presId="urn:microsoft.com/office/officeart/2005/8/layout/orgChart1"/>
    <dgm:cxn modelId="{3D2234FB-2FAE-4C6C-9155-891F50BF07E0}" type="presOf" srcId="{68218059-3AE6-48E6-BB20-D178809018F7}" destId="{C7D4902D-A2BC-4B55-A15D-DFFE95235500}" srcOrd="1" destOrd="0" presId="urn:microsoft.com/office/officeart/2005/8/layout/orgChart1"/>
    <dgm:cxn modelId="{5F4693E2-32DD-4DD4-B955-7C24C53B44B7}" type="presOf" srcId="{68218059-3AE6-48E6-BB20-D178809018F7}" destId="{FC74C90A-A869-4567-AB36-73CDBB9E986C}" srcOrd="0" destOrd="0" presId="urn:microsoft.com/office/officeart/2005/8/layout/orgChart1"/>
    <dgm:cxn modelId="{FB4E9B53-42B7-4CCA-852F-E27DE783E0C1}" srcId="{BBCDCBC2-EED8-45BC-9246-C27920CC0325}" destId="{9A240939-FB5D-4EC6-830B-0F81C2F0EF12}" srcOrd="0" destOrd="0" parTransId="{55841856-2B9F-4A52-882A-9255D17238C0}" sibTransId="{4EDD533E-4255-4B32-A683-F3867F85CAA6}"/>
    <dgm:cxn modelId="{324ADFBB-6E41-4396-8297-5B046E0EE59A}" type="presOf" srcId="{55841856-2B9F-4A52-882A-9255D17238C0}" destId="{4EFCF185-26DB-46D1-AB12-3670BBD40C1A}" srcOrd="0" destOrd="0" presId="urn:microsoft.com/office/officeart/2005/8/layout/orgChart1"/>
    <dgm:cxn modelId="{44FA6C9B-D521-415F-842A-B8ACE7659F76}" type="presOf" srcId="{2E6D4510-0E0E-4931-912A-019E9F3F8121}" destId="{2350D9FB-9D03-4469-97B6-315E72DEFE09}" srcOrd="1" destOrd="0" presId="urn:microsoft.com/office/officeart/2005/8/layout/orgChart1"/>
    <dgm:cxn modelId="{2B2D343D-698F-4DCF-ACE8-86E19930D9C0}" srcId="{68218059-3AE6-48E6-BB20-D178809018F7}" destId="{2C9748CA-DA9A-4086-9D4E-321BAD5379F5}" srcOrd="0" destOrd="0" parTransId="{0BB775E1-1BC9-4561-9A13-0AD124FCBD2C}" sibTransId="{940DCA55-9259-4C10-94FF-E7C7F761C8AD}"/>
    <dgm:cxn modelId="{9FEB2DDE-A545-47C8-A25D-159D38733242}" type="presOf" srcId="{D035D4F9-10C1-43BF-90C1-D6AF274943D9}" destId="{5012F022-9409-4C52-A2D4-A3F01EF6C5F6}" srcOrd="0" destOrd="0" presId="urn:microsoft.com/office/officeart/2005/8/layout/orgChart1"/>
    <dgm:cxn modelId="{17504F44-D857-4980-80BB-585637252576}" type="presOf" srcId="{9A240939-FB5D-4EC6-830B-0F81C2F0EF12}" destId="{ACF4603B-5654-4C2C-A81C-15DC65C6454B}" srcOrd="0" destOrd="0" presId="urn:microsoft.com/office/officeart/2005/8/layout/orgChart1"/>
    <dgm:cxn modelId="{1B1FF3F1-D85B-4878-99FB-1146190A9377}" type="presOf" srcId="{8265AF2E-E9E0-4F3A-BC79-0428DB7E4876}" destId="{1AA8A7EE-BDA4-46BE-A100-786D39136F32}" srcOrd="0" destOrd="0" presId="urn:microsoft.com/office/officeart/2005/8/layout/orgChart1"/>
    <dgm:cxn modelId="{C92C1459-1D2A-4920-B0C2-C623E06DEEB3}" srcId="{9A240939-FB5D-4EC6-830B-0F81C2F0EF12}" destId="{0D8A9756-9988-40FD-BB88-74B7F57B0734}" srcOrd="0" destOrd="0" parTransId="{8EE46211-D046-44A2-A125-B5343816339E}" sibTransId="{BB989BA5-7DA9-4DCC-8F6A-B396889DC242}"/>
    <dgm:cxn modelId="{CE62DA3C-351A-486F-9BA5-3903A005B29D}" srcId="{BBCDCBC2-EED8-45BC-9246-C27920CC0325}" destId="{D035D4F9-10C1-43BF-90C1-D6AF274943D9}" srcOrd="2" destOrd="0" parTransId="{3663DAB5-9103-4599-A79B-B2452997B550}" sibTransId="{9520158F-7A73-4620-BFEA-1DB53792D4CA}"/>
    <dgm:cxn modelId="{EC2BD26C-12BF-43DB-BF08-542355C3FE6E}" type="presOf" srcId="{2C9748CA-DA9A-4086-9D4E-321BAD5379F5}" destId="{84B24A36-0233-4EB1-94D8-2F8E53EF3A9B}" srcOrd="1" destOrd="0" presId="urn:microsoft.com/office/officeart/2005/8/layout/orgChart1"/>
    <dgm:cxn modelId="{E178338E-66B6-478C-BAD0-5E5DE2D20952}" srcId="{BBCDCBC2-EED8-45BC-9246-C27920CC0325}" destId="{68218059-3AE6-48E6-BB20-D178809018F7}" srcOrd="1" destOrd="0" parTransId="{8265AF2E-E9E0-4F3A-BC79-0428DB7E4876}" sibTransId="{0F74A836-B31F-47BC-A520-6CB5D4156076}"/>
    <dgm:cxn modelId="{1087B0B9-1B3F-4C0D-9AED-0C280E734BD5}" type="presOf" srcId="{9A240939-FB5D-4EC6-830B-0F81C2F0EF12}" destId="{B2F33380-DF74-4452-9273-239CE19B0BAC}" srcOrd="1" destOrd="0" presId="urn:microsoft.com/office/officeart/2005/8/layout/orgChart1"/>
    <dgm:cxn modelId="{ACEE25E1-BF72-496F-8B84-D7F365F090CC}" type="presOf" srcId="{D035D4F9-10C1-43BF-90C1-D6AF274943D9}" destId="{9EC27C8E-FC87-4493-ADB3-1DB657E6EA4B}" srcOrd="1" destOrd="0" presId="urn:microsoft.com/office/officeart/2005/8/layout/orgChart1"/>
    <dgm:cxn modelId="{98749B23-51D7-406E-98BB-6141665F816E}" type="presOf" srcId="{3663DAB5-9103-4599-A79B-B2452997B550}" destId="{74756E6E-5C71-4CC9-AC32-D965F914D5F8}" srcOrd="0" destOrd="0" presId="urn:microsoft.com/office/officeart/2005/8/layout/orgChart1"/>
    <dgm:cxn modelId="{CECD8BAD-2EB2-48A5-ABB2-BFA817F25D20}" type="presOf" srcId="{839BD338-BDB6-476A-B140-D29302A55AC2}" destId="{5508B204-5FF2-47C1-A2A1-B31F7EE057C2}" srcOrd="0" destOrd="0" presId="urn:microsoft.com/office/officeart/2005/8/layout/orgChart1"/>
    <dgm:cxn modelId="{24A1A949-A64F-4E86-AF85-E49D98F37A33}" type="presOf" srcId="{0BB775E1-1BC9-4561-9A13-0AD124FCBD2C}" destId="{285FEA22-4698-4143-B090-215A4EAC0AC3}" srcOrd="0" destOrd="0" presId="urn:microsoft.com/office/officeart/2005/8/layout/orgChart1"/>
    <dgm:cxn modelId="{AA73D47A-346D-4AB7-B05B-5970EF6C3129}" type="presOf" srcId="{0D5C4641-D8CE-4FC8-9EFD-CF7CCC4A0F3C}" destId="{77D07149-7965-402D-9D9C-212C45B4B04F}" srcOrd="0" destOrd="0" presId="urn:microsoft.com/office/officeart/2005/8/layout/orgChart1"/>
    <dgm:cxn modelId="{59FA916F-8BCF-4FA3-9934-17657078237B}" type="presOf" srcId="{2E6D4510-0E0E-4931-912A-019E9F3F8121}" destId="{5C44C3F1-C1D7-48C5-AE95-C9340A8D16F9}" srcOrd="0" destOrd="0" presId="urn:microsoft.com/office/officeart/2005/8/layout/orgChart1"/>
    <dgm:cxn modelId="{1E46ED6C-A42D-4A0C-BC90-C49E14813B95}" type="presOf" srcId="{BBCDCBC2-EED8-45BC-9246-C27920CC0325}" destId="{D5998797-69EF-4205-93EC-E79628BF2899}" srcOrd="1" destOrd="0" presId="urn:microsoft.com/office/officeart/2005/8/layout/orgChart1"/>
    <dgm:cxn modelId="{1B2D0A85-15F8-465C-B793-FB367F5424CA}" type="presOf" srcId="{0D8A9756-9988-40FD-BB88-74B7F57B0734}" destId="{F6D58B05-4FE2-4DEF-941F-0F7EC7AB5706}" srcOrd="0" destOrd="0" presId="urn:microsoft.com/office/officeart/2005/8/layout/orgChart1"/>
    <dgm:cxn modelId="{CFA1448D-384B-4F5B-93BA-9BE1CFCA2176}" type="presParOf" srcId="{77D07149-7965-402D-9D9C-212C45B4B04F}" destId="{D62C514B-1AB5-4F4F-9C46-1C43682E1E4D}" srcOrd="0" destOrd="0" presId="urn:microsoft.com/office/officeart/2005/8/layout/orgChart1"/>
    <dgm:cxn modelId="{D273E318-DF42-441F-90B9-A9B943FAA2CE}" type="presParOf" srcId="{D62C514B-1AB5-4F4F-9C46-1C43682E1E4D}" destId="{814152F6-0D6A-4017-8806-16723073AAB5}" srcOrd="0" destOrd="0" presId="urn:microsoft.com/office/officeart/2005/8/layout/orgChart1"/>
    <dgm:cxn modelId="{066D978F-DF4A-4EF7-A502-CE42985034BD}" type="presParOf" srcId="{814152F6-0D6A-4017-8806-16723073AAB5}" destId="{450F0275-B17B-49FE-B546-8083AC8615CD}" srcOrd="0" destOrd="0" presId="urn:microsoft.com/office/officeart/2005/8/layout/orgChart1"/>
    <dgm:cxn modelId="{981309CB-E0E0-4E28-BBBE-BEA097A0DEC7}" type="presParOf" srcId="{814152F6-0D6A-4017-8806-16723073AAB5}" destId="{D5998797-69EF-4205-93EC-E79628BF2899}" srcOrd="1" destOrd="0" presId="urn:microsoft.com/office/officeart/2005/8/layout/orgChart1"/>
    <dgm:cxn modelId="{D294657A-0EC4-4A13-B0BC-32460796795C}" type="presParOf" srcId="{D62C514B-1AB5-4F4F-9C46-1C43682E1E4D}" destId="{BA6217D5-F81B-4792-B3DE-199FC64BF1E1}" srcOrd="1" destOrd="0" presId="urn:microsoft.com/office/officeart/2005/8/layout/orgChart1"/>
    <dgm:cxn modelId="{8E31855A-7EFA-4A1F-96CD-FC72F61CEB6A}" type="presParOf" srcId="{BA6217D5-F81B-4792-B3DE-199FC64BF1E1}" destId="{4EFCF185-26DB-46D1-AB12-3670BBD40C1A}" srcOrd="0" destOrd="0" presId="urn:microsoft.com/office/officeart/2005/8/layout/orgChart1"/>
    <dgm:cxn modelId="{4F799890-88DF-4FF7-B971-E4DF7EFC3D5F}" type="presParOf" srcId="{BA6217D5-F81B-4792-B3DE-199FC64BF1E1}" destId="{B992DBA4-7C54-430A-B4DD-2509CC4C5639}" srcOrd="1" destOrd="0" presId="urn:microsoft.com/office/officeart/2005/8/layout/orgChart1"/>
    <dgm:cxn modelId="{69F4D3F4-D2C8-4D09-B18F-6B81BB381EC9}" type="presParOf" srcId="{B992DBA4-7C54-430A-B4DD-2509CC4C5639}" destId="{B196ED9C-0889-4423-9E51-363C59592B34}" srcOrd="0" destOrd="0" presId="urn:microsoft.com/office/officeart/2005/8/layout/orgChart1"/>
    <dgm:cxn modelId="{A6D1A9C7-010C-46EE-95F7-291625A212BE}" type="presParOf" srcId="{B196ED9C-0889-4423-9E51-363C59592B34}" destId="{ACF4603B-5654-4C2C-A81C-15DC65C6454B}" srcOrd="0" destOrd="0" presId="urn:microsoft.com/office/officeart/2005/8/layout/orgChart1"/>
    <dgm:cxn modelId="{F06A8A3D-91D4-43BF-8C3C-B9D3984025EA}" type="presParOf" srcId="{B196ED9C-0889-4423-9E51-363C59592B34}" destId="{B2F33380-DF74-4452-9273-239CE19B0BAC}" srcOrd="1" destOrd="0" presId="urn:microsoft.com/office/officeart/2005/8/layout/orgChart1"/>
    <dgm:cxn modelId="{4942B2B6-C54E-4B51-82B0-13B9B195031D}" type="presParOf" srcId="{B992DBA4-7C54-430A-B4DD-2509CC4C5639}" destId="{905DE065-0BCE-4D94-8C75-478049604868}" srcOrd="1" destOrd="0" presId="urn:microsoft.com/office/officeart/2005/8/layout/orgChart1"/>
    <dgm:cxn modelId="{D26EC2BC-A483-46A6-8D59-80A560803429}" type="presParOf" srcId="{905DE065-0BCE-4D94-8C75-478049604868}" destId="{5D6EBFD5-DE85-47D8-9F71-86EDFE741871}" srcOrd="0" destOrd="0" presId="urn:microsoft.com/office/officeart/2005/8/layout/orgChart1"/>
    <dgm:cxn modelId="{74C2C87A-6A64-4C39-8754-90A7C85BF594}" type="presParOf" srcId="{905DE065-0BCE-4D94-8C75-478049604868}" destId="{DF353BED-0E0B-4DB6-97FE-4F071FF14644}" srcOrd="1" destOrd="0" presId="urn:microsoft.com/office/officeart/2005/8/layout/orgChart1"/>
    <dgm:cxn modelId="{C1F71F51-130F-479F-A213-941D8E5D6319}" type="presParOf" srcId="{DF353BED-0E0B-4DB6-97FE-4F071FF14644}" destId="{41A0744D-2448-4CC6-858E-2F33A0859264}" srcOrd="0" destOrd="0" presId="urn:microsoft.com/office/officeart/2005/8/layout/orgChart1"/>
    <dgm:cxn modelId="{734780B2-5F24-4C4F-8EDD-B43CB2D985CF}" type="presParOf" srcId="{41A0744D-2448-4CC6-858E-2F33A0859264}" destId="{F6D58B05-4FE2-4DEF-941F-0F7EC7AB5706}" srcOrd="0" destOrd="0" presId="urn:microsoft.com/office/officeart/2005/8/layout/orgChart1"/>
    <dgm:cxn modelId="{25CDB9A0-604F-4ACF-AE09-6D77971375B4}" type="presParOf" srcId="{41A0744D-2448-4CC6-858E-2F33A0859264}" destId="{636E9DDD-D425-4933-A014-7352D578A081}" srcOrd="1" destOrd="0" presId="urn:microsoft.com/office/officeart/2005/8/layout/orgChart1"/>
    <dgm:cxn modelId="{D40912A3-8303-415C-BEA3-DC1D57FF8F0D}" type="presParOf" srcId="{DF353BED-0E0B-4DB6-97FE-4F071FF14644}" destId="{110FB5DD-F299-49E7-8A73-4016EAFF4AF9}" srcOrd="1" destOrd="0" presId="urn:microsoft.com/office/officeart/2005/8/layout/orgChart1"/>
    <dgm:cxn modelId="{831470AA-2CB7-4E50-9EAF-88C63AF0CB26}" type="presParOf" srcId="{DF353BED-0E0B-4DB6-97FE-4F071FF14644}" destId="{BC70E96A-8AE7-454E-B0A6-78A219A58EE2}" srcOrd="2" destOrd="0" presId="urn:microsoft.com/office/officeart/2005/8/layout/orgChart1"/>
    <dgm:cxn modelId="{583ACADB-96A2-47CB-ACF5-8597FB561ADE}" type="presParOf" srcId="{B992DBA4-7C54-430A-B4DD-2509CC4C5639}" destId="{44C6E2E6-BDE8-459F-AF33-CCE645E89E48}" srcOrd="2" destOrd="0" presId="urn:microsoft.com/office/officeart/2005/8/layout/orgChart1"/>
    <dgm:cxn modelId="{D4A54396-59C8-43FD-8A1C-8A8864534540}" type="presParOf" srcId="{BA6217D5-F81B-4792-B3DE-199FC64BF1E1}" destId="{1AA8A7EE-BDA4-46BE-A100-786D39136F32}" srcOrd="2" destOrd="0" presId="urn:microsoft.com/office/officeart/2005/8/layout/orgChart1"/>
    <dgm:cxn modelId="{3AAFB50D-2CB2-4E38-B876-BF318894CFEE}" type="presParOf" srcId="{BA6217D5-F81B-4792-B3DE-199FC64BF1E1}" destId="{ED5DB764-B333-4D61-8F79-C0104EFACA88}" srcOrd="3" destOrd="0" presId="urn:microsoft.com/office/officeart/2005/8/layout/orgChart1"/>
    <dgm:cxn modelId="{627F0799-F74E-4BE3-8E08-BA9A9157534E}" type="presParOf" srcId="{ED5DB764-B333-4D61-8F79-C0104EFACA88}" destId="{1A3059DF-0125-4AA4-A291-F5512EF267E0}" srcOrd="0" destOrd="0" presId="urn:microsoft.com/office/officeart/2005/8/layout/orgChart1"/>
    <dgm:cxn modelId="{5953C141-8489-46A8-8AC5-AC5B2F1B81D3}" type="presParOf" srcId="{1A3059DF-0125-4AA4-A291-F5512EF267E0}" destId="{FC74C90A-A869-4567-AB36-73CDBB9E986C}" srcOrd="0" destOrd="0" presId="urn:microsoft.com/office/officeart/2005/8/layout/orgChart1"/>
    <dgm:cxn modelId="{9B2415DA-A4E7-4523-888D-E6908421F81E}" type="presParOf" srcId="{1A3059DF-0125-4AA4-A291-F5512EF267E0}" destId="{C7D4902D-A2BC-4B55-A15D-DFFE95235500}" srcOrd="1" destOrd="0" presId="urn:microsoft.com/office/officeart/2005/8/layout/orgChart1"/>
    <dgm:cxn modelId="{0BE06B61-1C24-4A20-AE5F-67853DCB8FCF}" type="presParOf" srcId="{ED5DB764-B333-4D61-8F79-C0104EFACA88}" destId="{607C0551-2CB1-408B-8469-C8BD923C024E}" srcOrd="1" destOrd="0" presId="urn:microsoft.com/office/officeart/2005/8/layout/orgChart1"/>
    <dgm:cxn modelId="{68762E5F-3B83-4C22-B55D-0C7E19615592}" type="presParOf" srcId="{607C0551-2CB1-408B-8469-C8BD923C024E}" destId="{285FEA22-4698-4143-B090-215A4EAC0AC3}" srcOrd="0" destOrd="0" presId="urn:microsoft.com/office/officeart/2005/8/layout/orgChart1"/>
    <dgm:cxn modelId="{10B7F97D-ACA1-455B-A1EE-EC0E479E3986}" type="presParOf" srcId="{607C0551-2CB1-408B-8469-C8BD923C024E}" destId="{8F1FDD4D-376E-4DEE-BD82-924829C18C37}" srcOrd="1" destOrd="0" presId="urn:microsoft.com/office/officeart/2005/8/layout/orgChart1"/>
    <dgm:cxn modelId="{23E019E1-223D-429B-9776-528293DC7AF3}" type="presParOf" srcId="{8F1FDD4D-376E-4DEE-BD82-924829C18C37}" destId="{5F0FE96C-38A2-4B75-825C-3F8F987F8C35}" srcOrd="0" destOrd="0" presId="urn:microsoft.com/office/officeart/2005/8/layout/orgChart1"/>
    <dgm:cxn modelId="{69FDD4B3-25D2-4EE8-9DD7-62F13CE2ECE9}" type="presParOf" srcId="{5F0FE96C-38A2-4B75-825C-3F8F987F8C35}" destId="{C73311C2-731F-4B48-BA8C-C59898B9C3E4}" srcOrd="0" destOrd="0" presId="urn:microsoft.com/office/officeart/2005/8/layout/orgChart1"/>
    <dgm:cxn modelId="{5B0947BC-E0A5-456E-B43E-7E4082C02F08}" type="presParOf" srcId="{5F0FE96C-38A2-4B75-825C-3F8F987F8C35}" destId="{84B24A36-0233-4EB1-94D8-2F8E53EF3A9B}" srcOrd="1" destOrd="0" presId="urn:microsoft.com/office/officeart/2005/8/layout/orgChart1"/>
    <dgm:cxn modelId="{968880B9-B28B-48C4-82E1-EC43B589B4CD}" type="presParOf" srcId="{8F1FDD4D-376E-4DEE-BD82-924829C18C37}" destId="{FFC5D2DD-8993-461E-9F92-919F4B9033F1}" srcOrd="1" destOrd="0" presId="urn:microsoft.com/office/officeart/2005/8/layout/orgChart1"/>
    <dgm:cxn modelId="{4E739B48-4081-4C48-952F-E6203202106D}" type="presParOf" srcId="{8F1FDD4D-376E-4DEE-BD82-924829C18C37}" destId="{E5851C0D-731C-4243-A04F-4F3E75404FC3}" srcOrd="2" destOrd="0" presId="urn:microsoft.com/office/officeart/2005/8/layout/orgChart1"/>
    <dgm:cxn modelId="{AD106788-5928-4A46-82AD-78C44FBD6E97}" type="presParOf" srcId="{ED5DB764-B333-4D61-8F79-C0104EFACA88}" destId="{13CFDBD5-840E-473A-B30A-055E5B9B0953}" srcOrd="2" destOrd="0" presId="urn:microsoft.com/office/officeart/2005/8/layout/orgChart1"/>
    <dgm:cxn modelId="{10128248-44D1-4F03-BF69-1AE70F218D7E}" type="presParOf" srcId="{BA6217D5-F81B-4792-B3DE-199FC64BF1E1}" destId="{74756E6E-5C71-4CC9-AC32-D965F914D5F8}" srcOrd="4" destOrd="0" presId="urn:microsoft.com/office/officeart/2005/8/layout/orgChart1"/>
    <dgm:cxn modelId="{56A71929-DBA2-4931-860F-ABF7DE916916}" type="presParOf" srcId="{BA6217D5-F81B-4792-B3DE-199FC64BF1E1}" destId="{31261C41-7A56-4046-A29A-0B0988B5E7F2}" srcOrd="5" destOrd="0" presId="urn:microsoft.com/office/officeart/2005/8/layout/orgChart1"/>
    <dgm:cxn modelId="{FE68D8E8-E2FC-46D7-A6E3-BD717DDC2B72}" type="presParOf" srcId="{31261C41-7A56-4046-A29A-0B0988B5E7F2}" destId="{196BCC83-3D75-4465-957F-D6D15A092E01}" srcOrd="0" destOrd="0" presId="urn:microsoft.com/office/officeart/2005/8/layout/orgChart1"/>
    <dgm:cxn modelId="{19118404-1B69-4E57-87B1-0A06C4114075}" type="presParOf" srcId="{196BCC83-3D75-4465-957F-D6D15A092E01}" destId="{5012F022-9409-4C52-A2D4-A3F01EF6C5F6}" srcOrd="0" destOrd="0" presId="urn:microsoft.com/office/officeart/2005/8/layout/orgChart1"/>
    <dgm:cxn modelId="{2FA60F27-B3A5-4ADA-860E-F80546EC19D6}" type="presParOf" srcId="{196BCC83-3D75-4465-957F-D6D15A092E01}" destId="{9EC27C8E-FC87-4493-ADB3-1DB657E6EA4B}" srcOrd="1" destOrd="0" presId="urn:microsoft.com/office/officeart/2005/8/layout/orgChart1"/>
    <dgm:cxn modelId="{9038E6D8-5551-4BE5-ABEE-4FA0DBD7A99A}" type="presParOf" srcId="{31261C41-7A56-4046-A29A-0B0988B5E7F2}" destId="{94217FA3-0D90-4B17-A7B2-DAA51E07BE48}" srcOrd="1" destOrd="0" presId="urn:microsoft.com/office/officeart/2005/8/layout/orgChart1"/>
    <dgm:cxn modelId="{0B8E04A4-4E16-4D18-BBEF-A6266B36D297}" type="presParOf" srcId="{94217FA3-0D90-4B17-A7B2-DAA51E07BE48}" destId="{5508B204-5FF2-47C1-A2A1-B31F7EE057C2}" srcOrd="0" destOrd="0" presId="urn:microsoft.com/office/officeart/2005/8/layout/orgChart1"/>
    <dgm:cxn modelId="{6CB078DF-05DA-4C93-80B2-0647D482A092}" type="presParOf" srcId="{94217FA3-0D90-4B17-A7B2-DAA51E07BE48}" destId="{8015D36B-0D90-4F47-A0E5-58682610B8F5}" srcOrd="1" destOrd="0" presId="urn:microsoft.com/office/officeart/2005/8/layout/orgChart1"/>
    <dgm:cxn modelId="{DE41602E-EB1D-4C94-AF8E-8D2AFC4F6E67}" type="presParOf" srcId="{8015D36B-0D90-4F47-A0E5-58682610B8F5}" destId="{85B7DB01-5DA1-4BAB-8F8E-403332FB4400}" srcOrd="0" destOrd="0" presId="urn:microsoft.com/office/officeart/2005/8/layout/orgChart1"/>
    <dgm:cxn modelId="{7BCB8631-9EC9-44B6-98E6-0B39E371E3B0}" type="presParOf" srcId="{85B7DB01-5DA1-4BAB-8F8E-403332FB4400}" destId="{5C44C3F1-C1D7-48C5-AE95-C9340A8D16F9}" srcOrd="0" destOrd="0" presId="urn:microsoft.com/office/officeart/2005/8/layout/orgChart1"/>
    <dgm:cxn modelId="{789D083F-9F07-4593-BD06-3D823EF81ECF}" type="presParOf" srcId="{85B7DB01-5DA1-4BAB-8F8E-403332FB4400}" destId="{2350D9FB-9D03-4469-97B6-315E72DEFE09}" srcOrd="1" destOrd="0" presId="urn:microsoft.com/office/officeart/2005/8/layout/orgChart1"/>
    <dgm:cxn modelId="{1084B541-E736-4D3E-84B7-05FE1E6BC2FF}" type="presParOf" srcId="{8015D36B-0D90-4F47-A0E5-58682610B8F5}" destId="{3F8271E0-143C-46BF-B524-2C69A7D43D0E}" srcOrd="1" destOrd="0" presId="urn:microsoft.com/office/officeart/2005/8/layout/orgChart1"/>
    <dgm:cxn modelId="{FCEBA1BF-F81F-4785-86AF-BF6363999382}" type="presParOf" srcId="{8015D36B-0D90-4F47-A0E5-58682610B8F5}" destId="{92DC3876-3922-4C97-A4A5-254AC349AF83}" srcOrd="2" destOrd="0" presId="urn:microsoft.com/office/officeart/2005/8/layout/orgChart1"/>
    <dgm:cxn modelId="{E18BE2AE-5DD3-4C7F-881D-E5C9A8D92ED8}" type="presParOf" srcId="{31261C41-7A56-4046-A29A-0B0988B5E7F2}" destId="{42A63C28-B3BB-4582-AA97-9E1C59660D3A}" srcOrd="2" destOrd="0" presId="urn:microsoft.com/office/officeart/2005/8/layout/orgChart1"/>
    <dgm:cxn modelId="{C0530F97-1210-4B8A-8156-3FEC8C5B0E0A}" type="presParOf" srcId="{D62C514B-1AB5-4F4F-9C46-1C43682E1E4D}" destId="{46D9ED66-A614-4F92-85D5-9B882EE97D5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CE3F62-2924-4BEC-B362-17461BA9CB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AAE125D6-8F70-4E1D-83A4-F5F4A168204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rPr>
            <a:t>Работа с родителями</a:t>
          </a:r>
          <a:endParaRPr kumimoji="0" lang="ru-RU" sz="2000" b="0" i="0" u="none" strike="noStrike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Arial" charset="0"/>
          </a:endParaRPr>
        </a:p>
      </dgm:t>
    </dgm:pt>
    <dgm:pt modelId="{DD5EC41D-CEEA-45D5-B17B-861BE02EE5D8}" type="parTrans" cxnId="{89599285-BA68-4CD9-B306-1D943AD061AB}">
      <dgm:prSet/>
      <dgm:spPr/>
      <dgm:t>
        <a:bodyPr/>
        <a:lstStyle/>
        <a:p>
          <a:endParaRPr lang="ru-RU"/>
        </a:p>
      </dgm:t>
    </dgm:pt>
    <dgm:pt modelId="{8AF5E005-C067-48C3-8B83-08F6A97D36FC}" type="sibTrans" cxnId="{89599285-BA68-4CD9-B306-1D943AD061AB}">
      <dgm:prSet/>
      <dgm:spPr/>
      <dgm:t>
        <a:bodyPr/>
        <a:lstStyle/>
        <a:p>
          <a:endParaRPr lang="ru-RU"/>
        </a:p>
      </dgm:t>
    </dgm:pt>
    <dgm:pt modelId="{393253BE-7B09-4681-9F73-05E99004340B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деятельность детей и родителей в ДОУ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CA4DE6F-80B5-43E8-BDAD-EBC2C4F38B22}" type="parTrans" cxnId="{8033B3D4-AE3E-463B-895F-E4B33086B731}">
      <dgm:prSet/>
      <dgm:spPr/>
      <dgm:t>
        <a:bodyPr/>
        <a:lstStyle/>
        <a:p>
          <a:endParaRPr lang="ru-RU"/>
        </a:p>
      </dgm:t>
    </dgm:pt>
    <dgm:pt modelId="{073F651D-631C-44E0-B32A-445A940E7813}" type="sibTrans" cxnId="{8033B3D4-AE3E-463B-895F-E4B33086B731}">
      <dgm:prSet/>
      <dgm:spPr/>
      <dgm:t>
        <a:bodyPr/>
        <a:lstStyle/>
        <a:p>
          <a:endParaRPr lang="ru-RU"/>
        </a:p>
      </dgm:t>
    </dgm:pt>
    <dgm:pt modelId="{E34A08C5-EB49-4487-99FE-DB1D2A180FA1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Развлечения и праздники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AAD0338F-D418-4001-B618-F215728AD525}" type="parTrans" cxnId="{B4547C52-DEF5-4054-B2AC-90E5A2FBA16C}">
      <dgm:prSet/>
      <dgm:spPr/>
      <dgm:t>
        <a:bodyPr/>
        <a:lstStyle/>
        <a:p>
          <a:endParaRPr lang="ru-RU"/>
        </a:p>
      </dgm:t>
    </dgm:pt>
    <dgm:pt modelId="{FAC3CC9B-751E-4B36-AE9D-F362829CB3F8}" type="sibTrans" cxnId="{B4547C52-DEF5-4054-B2AC-90E5A2FBA16C}">
      <dgm:prSet/>
      <dgm:spPr/>
      <dgm:t>
        <a:bodyPr/>
        <a:lstStyle/>
        <a:p>
          <a:endParaRPr lang="ru-RU"/>
        </a:p>
      </dgm:t>
    </dgm:pt>
    <dgm:pt modelId="{78471D4A-92E2-4F60-88E9-9619EC791467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Участие в конкурсах рисунков, выставках.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C611F29-606A-4ACB-A71F-FC1EED0C2DA5}" type="parTrans" cxnId="{9E7654DE-702F-4D99-A94B-08865478DC69}">
      <dgm:prSet/>
      <dgm:spPr/>
      <dgm:t>
        <a:bodyPr/>
        <a:lstStyle/>
        <a:p>
          <a:endParaRPr lang="ru-RU"/>
        </a:p>
      </dgm:t>
    </dgm:pt>
    <dgm:pt modelId="{88E56641-14F9-45B6-9C7F-3482028FB408}" type="sibTrans" cxnId="{9E7654DE-702F-4D99-A94B-08865478DC69}">
      <dgm:prSet/>
      <dgm:spPr/>
      <dgm:t>
        <a:bodyPr/>
        <a:lstStyle/>
        <a:p>
          <a:endParaRPr lang="ru-RU"/>
        </a:p>
      </dgm:t>
    </dgm:pt>
    <dgm:pt modelId="{CF65B096-E543-42E5-9732-ACC06D674F0C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 деятельность детей и родителей в семье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D119A96-1898-4751-AE86-EF9121A15BF6}" type="parTrans" cxnId="{246F05EA-4AD6-4A4E-9523-46798C53DFB8}">
      <dgm:prSet/>
      <dgm:spPr/>
      <dgm:t>
        <a:bodyPr/>
        <a:lstStyle/>
        <a:p>
          <a:endParaRPr lang="ru-RU"/>
        </a:p>
      </dgm:t>
    </dgm:pt>
    <dgm:pt modelId="{413368BB-430A-4B1E-A3AF-E79CC965100A}" type="sibTrans" cxnId="{246F05EA-4AD6-4A4E-9523-46798C53DFB8}">
      <dgm:prSet/>
      <dgm:spPr/>
      <dgm:t>
        <a:bodyPr/>
        <a:lstStyle/>
        <a:p>
          <a:endParaRPr lang="ru-RU"/>
        </a:p>
      </dgm:t>
    </dgm:pt>
    <dgm:pt modelId="{4607FBDA-CE45-4401-8AC4-7B913A169307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Чтение художественной литературы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F438C0E-7450-4715-8BFC-F9F9D88CCBC0}" type="parTrans" cxnId="{FDEDF3BD-8FAD-44C3-A12B-F218BC6B4BD6}">
      <dgm:prSet/>
      <dgm:spPr/>
      <dgm:t>
        <a:bodyPr/>
        <a:lstStyle/>
        <a:p>
          <a:endParaRPr lang="ru-RU"/>
        </a:p>
      </dgm:t>
    </dgm:pt>
    <dgm:pt modelId="{75ED40DB-4420-4EA2-A85C-B8C482A29060}" type="sibTrans" cxnId="{FDEDF3BD-8FAD-44C3-A12B-F218BC6B4BD6}">
      <dgm:prSet/>
      <dgm:spPr/>
      <dgm:t>
        <a:bodyPr/>
        <a:lstStyle/>
        <a:p>
          <a:endParaRPr lang="ru-RU"/>
        </a:p>
      </dgm:t>
    </dgm:pt>
    <dgm:pt modelId="{BCB6682D-7384-4178-956A-4C9384D785AC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Изготовление поделок, книжек, схем-маршрутов и т.п.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76216625-9D07-43E6-8E82-896CA3EDE3FC}" type="parTrans" cxnId="{20B107AB-DF6E-45A8-BE31-4E8ED1E1CDF0}">
      <dgm:prSet/>
      <dgm:spPr/>
      <dgm:t>
        <a:bodyPr/>
        <a:lstStyle/>
        <a:p>
          <a:endParaRPr lang="ru-RU"/>
        </a:p>
      </dgm:t>
    </dgm:pt>
    <dgm:pt modelId="{7C77F363-BB31-4E2D-8AA4-D0C6D67399F3}" type="sibTrans" cxnId="{20B107AB-DF6E-45A8-BE31-4E8ED1E1CDF0}">
      <dgm:prSet/>
      <dgm:spPr/>
      <dgm:t>
        <a:bodyPr/>
        <a:lstStyle/>
        <a:p>
          <a:endParaRPr lang="ru-RU"/>
        </a:p>
      </dgm:t>
    </dgm:pt>
    <dgm:pt modelId="{52F09200-A3D7-42BC-8306-96FF5E37EABE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Совместные прогулки по  поселку, к перекрестку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99E5BD8-F9FE-4A06-993F-0611DBBF2816}" type="parTrans" cxnId="{1C07DEA0-4433-47A5-8B23-A77FEC2E2E7A}">
      <dgm:prSet/>
      <dgm:spPr/>
      <dgm:t>
        <a:bodyPr/>
        <a:lstStyle/>
        <a:p>
          <a:endParaRPr lang="ru-RU"/>
        </a:p>
      </dgm:t>
    </dgm:pt>
    <dgm:pt modelId="{D49DC2B8-E4EA-4084-9E58-BF3236374732}" type="sibTrans" cxnId="{1C07DEA0-4433-47A5-8B23-A77FEC2E2E7A}">
      <dgm:prSet/>
      <dgm:spPr/>
      <dgm:t>
        <a:bodyPr/>
        <a:lstStyle/>
        <a:p>
          <a:endParaRPr lang="ru-RU"/>
        </a:p>
      </dgm:t>
    </dgm:pt>
    <dgm:pt modelId="{8A81AB02-8BE9-4E5F-952F-49BCCCD87E2F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Просмотр детских передач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BE77663-579A-4E46-AA45-C3544F7A8CE4}" type="parTrans" cxnId="{75C204F7-526A-4C2A-B2BD-0F448EFFE6D2}">
      <dgm:prSet/>
      <dgm:spPr/>
      <dgm:t>
        <a:bodyPr/>
        <a:lstStyle/>
        <a:p>
          <a:endParaRPr lang="ru-RU"/>
        </a:p>
      </dgm:t>
    </dgm:pt>
    <dgm:pt modelId="{59C4CF21-EEEE-4BCA-96B8-7CBD54863374}" type="sibTrans" cxnId="{75C204F7-526A-4C2A-B2BD-0F448EFFE6D2}">
      <dgm:prSet/>
      <dgm:spPr/>
      <dgm:t>
        <a:bodyPr/>
        <a:lstStyle/>
        <a:p>
          <a:endParaRPr lang="ru-RU"/>
        </a:p>
      </dgm:t>
    </dgm:pt>
    <dgm:pt modelId="{D9AD6AEF-A713-4BBF-8A99-047A148E8560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Просветительская  деятельность родителей в ДОУ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58C5170-CA5C-4D67-BE6B-D8C38BFD83E6}" type="parTrans" cxnId="{8AA74D37-447F-4069-810E-7F44124B943B}">
      <dgm:prSet/>
      <dgm:spPr/>
      <dgm:t>
        <a:bodyPr/>
        <a:lstStyle/>
        <a:p>
          <a:endParaRPr lang="ru-RU"/>
        </a:p>
      </dgm:t>
    </dgm:pt>
    <dgm:pt modelId="{8B8CBE37-6122-4E75-BB4B-587BCFE3D6AB}" type="sibTrans" cxnId="{8AA74D37-447F-4069-810E-7F44124B943B}">
      <dgm:prSet/>
      <dgm:spPr/>
      <dgm:t>
        <a:bodyPr/>
        <a:lstStyle/>
        <a:p>
          <a:endParaRPr lang="ru-RU"/>
        </a:p>
      </dgm:t>
    </dgm:pt>
    <dgm:pt modelId="{5C6BF52B-CD6B-46DE-864C-BE353CD27E34}">
      <dgm:prSet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Библиотека  для родителей по ПДД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496FF60-A540-45AC-BA77-59C39A71E5DE}" type="parTrans" cxnId="{4CE86DD6-C957-47EB-AB54-97D9AAD0AA59}">
      <dgm:prSet/>
      <dgm:spPr/>
      <dgm:t>
        <a:bodyPr/>
        <a:lstStyle/>
        <a:p>
          <a:endParaRPr lang="ru-RU"/>
        </a:p>
      </dgm:t>
    </dgm:pt>
    <dgm:pt modelId="{4A2AAAC8-EDC5-4FA2-9B2B-0038DF877246}" type="sibTrans" cxnId="{4CE86DD6-C957-47EB-AB54-97D9AAD0AA59}">
      <dgm:prSet/>
      <dgm:spPr/>
      <dgm:t>
        <a:bodyPr/>
        <a:lstStyle/>
        <a:p>
          <a:endParaRPr lang="ru-RU"/>
        </a:p>
      </dgm:t>
    </dgm:pt>
    <dgm:pt modelId="{930CDFC6-C806-4AAC-BA18-452EC1E875D4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Анкетирование  родителей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23C3D1EA-5FE0-42C7-9254-6D52E04A74B5}" type="parTrans" cxnId="{0BF99615-BE17-47EF-99F9-D68CC1BB6FBC}">
      <dgm:prSet/>
      <dgm:spPr/>
      <dgm:t>
        <a:bodyPr/>
        <a:lstStyle/>
        <a:p>
          <a:endParaRPr lang="ru-RU"/>
        </a:p>
      </dgm:t>
    </dgm:pt>
    <dgm:pt modelId="{24A9699E-897F-454A-8E9A-B4CEFBA612D1}" type="sibTrans" cxnId="{0BF99615-BE17-47EF-99F9-D68CC1BB6FBC}">
      <dgm:prSet/>
      <dgm:spPr/>
      <dgm:t>
        <a:bodyPr/>
        <a:lstStyle/>
        <a:p>
          <a:endParaRPr lang="ru-RU"/>
        </a:p>
      </dgm:t>
    </dgm:pt>
    <dgm:pt modelId="{2504F1DA-F6F9-443C-9CD3-E7C1FE94AC73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Рекомендации;  консультации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5866C0D-095B-4336-A0B4-EC5928F907F9}" type="parTrans" cxnId="{4C9E67D1-0861-4854-91A7-F892AE350F6E}">
      <dgm:prSet/>
      <dgm:spPr/>
      <dgm:t>
        <a:bodyPr/>
        <a:lstStyle/>
        <a:p>
          <a:endParaRPr lang="ru-RU"/>
        </a:p>
      </dgm:t>
    </dgm:pt>
    <dgm:pt modelId="{76825329-72DD-4D67-B6E2-3BED2A0B4CDA}" type="sibTrans" cxnId="{4C9E67D1-0861-4854-91A7-F892AE350F6E}">
      <dgm:prSet/>
      <dgm:spPr/>
      <dgm:t>
        <a:bodyPr/>
        <a:lstStyle/>
        <a:p>
          <a:endParaRPr lang="ru-RU"/>
        </a:p>
      </dgm:t>
    </dgm:pt>
    <dgm:pt modelId="{B07BD0FA-C1A5-4002-BDA6-C57FA63BB622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Родительские  собрания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3CD95BD-5802-472C-A4A6-319B7E6CC019}" type="parTrans" cxnId="{A993057D-2174-4782-833C-E21E4C28F0D0}">
      <dgm:prSet/>
      <dgm:spPr/>
      <dgm:t>
        <a:bodyPr/>
        <a:lstStyle/>
        <a:p>
          <a:endParaRPr lang="ru-RU"/>
        </a:p>
      </dgm:t>
    </dgm:pt>
    <dgm:pt modelId="{B5C5C071-3039-4C86-82F2-EECC52B4FA19}" type="sibTrans" cxnId="{A993057D-2174-4782-833C-E21E4C28F0D0}">
      <dgm:prSet/>
      <dgm:spPr/>
      <dgm:t>
        <a:bodyPr/>
        <a:lstStyle/>
        <a:p>
          <a:endParaRPr lang="ru-RU"/>
        </a:p>
      </dgm:t>
    </dgm:pt>
    <dgm:pt modelId="{DF334E02-2416-4140-92E5-CA7903A45BA5}" type="pres">
      <dgm:prSet presAssocID="{98CE3F62-2924-4BEC-B362-17461BA9CB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B9D6703-9CD3-46E2-A0C4-42C9BB299B04}" type="pres">
      <dgm:prSet presAssocID="{AAE125D6-8F70-4E1D-83A4-F5F4A168204D}" presName="hierRoot1" presStyleCnt="0">
        <dgm:presLayoutVars>
          <dgm:hierBranch/>
        </dgm:presLayoutVars>
      </dgm:prSet>
      <dgm:spPr/>
    </dgm:pt>
    <dgm:pt modelId="{F87C472A-AC6F-473A-88B9-D17BFFDC3B9A}" type="pres">
      <dgm:prSet presAssocID="{AAE125D6-8F70-4E1D-83A4-F5F4A168204D}" presName="rootComposite1" presStyleCnt="0"/>
      <dgm:spPr/>
    </dgm:pt>
    <dgm:pt modelId="{F76588BE-7B10-4398-AA6E-F15EC610529D}" type="pres">
      <dgm:prSet presAssocID="{AAE125D6-8F70-4E1D-83A4-F5F4A168204D}" presName="rootText1" presStyleLbl="node0" presStyleIdx="0" presStyleCnt="1" custScaleX="371269" custLinFactNeighborX="-1795" custLinFactNeighborY="-49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638BA7-7497-4F99-AF0E-89712E7CA777}" type="pres">
      <dgm:prSet presAssocID="{AAE125D6-8F70-4E1D-83A4-F5F4A168204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E854FA5-EC44-4291-BB94-32F13ECD7AD2}" type="pres">
      <dgm:prSet presAssocID="{AAE125D6-8F70-4E1D-83A4-F5F4A168204D}" presName="hierChild2" presStyleCnt="0"/>
      <dgm:spPr/>
    </dgm:pt>
    <dgm:pt modelId="{EDD95B8A-C9C2-4E43-BE85-F80100EA1935}" type="pres">
      <dgm:prSet presAssocID="{7CA4DE6F-80B5-43E8-BDAD-EBC2C4F38B22}" presName="Name35" presStyleLbl="parChTrans1D2" presStyleIdx="0" presStyleCnt="3"/>
      <dgm:spPr/>
      <dgm:t>
        <a:bodyPr/>
        <a:lstStyle/>
        <a:p>
          <a:endParaRPr lang="ru-RU"/>
        </a:p>
      </dgm:t>
    </dgm:pt>
    <dgm:pt modelId="{CF4EC13B-3D16-41A9-9E01-5181EDA06951}" type="pres">
      <dgm:prSet presAssocID="{393253BE-7B09-4681-9F73-05E99004340B}" presName="hierRoot2" presStyleCnt="0">
        <dgm:presLayoutVars>
          <dgm:hierBranch val="l"/>
        </dgm:presLayoutVars>
      </dgm:prSet>
      <dgm:spPr/>
    </dgm:pt>
    <dgm:pt modelId="{D5988510-3C23-4889-8618-97D4BF85D180}" type="pres">
      <dgm:prSet presAssocID="{393253BE-7B09-4681-9F73-05E99004340B}" presName="rootComposite" presStyleCnt="0"/>
      <dgm:spPr/>
    </dgm:pt>
    <dgm:pt modelId="{4E510062-2F82-455A-9ED4-E9847D513A6E}" type="pres">
      <dgm:prSet presAssocID="{393253BE-7B09-4681-9F73-05E99004340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27A106-A801-44B6-8E46-4115CC5EE115}" type="pres">
      <dgm:prSet presAssocID="{393253BE-7B09-4681-9F73-05E99004340B}" presName="rootConnector" presStyleLbl="node2" presStyleIdx="0" presStyleCnt="3"/>
      <dgm:spPr/>
      <dgm:t>
        <a:bodyPr/>
        <a:lstStyle/>
        <a:p>
          <a:endParaRPr lang="ru-RU"/>
        </a:p>
      </dgm:t>
    </dgm:pt>
    <dgm:pt modelId="{CEC31394-EF0B-40DB-82F3-077997E25D83}" type="pres">
      <dgm:prSet presAssocID="{393253BE-7B09-4681-9F73-05E99004340B}" presName="hierChild4" presStyleCnt="0"/>
      <dgm:spPr/>
    </dgm:pt>
    <dgm:pt modelId="{23542BBC-C7F8-4729-9750-10095A65BBED}" type="pres">
      <dgm:prSet presAssocID="{AAD0338F-D418-4001-B618-F215728AD525}" presName="Name50" presStyleLbl="parChTrans1D3" presStyleIdx="0" presStyleCnt="10"/>
      <dgm:spPr/>
      <dgm:t>
        <a:bodyPr/>
        <a:lstStyle/>
        <a:p>
          <a:endParaRPr lang="ru-RU"/>
        </a:p>
      </dgm:t>
    </dgm:pt>
    <dgm:pt modelId="{9457E150-6202-4C70-90DC-B0E52AC4E305}" type="pres">
      <dgm:prSet presAssocID="{E34A08C5-EB49-4487-99FE-DB1D2A180FA1}" presName="hierRoot2" presStyleCnt="0">
        <dgm:presLayoutVars>
          <dgm:hierBranch val="r"/>
        </dgm:presLayoutVars>
      </dgm:prSet>
      <dgm:spPr/>
    </dgm:pt>
    <dgm:pt modelId="{CAF6796F-FAFF-4D5C-9DB0-1CB578250EA3}" type="pres">
      <dgm:prSet presAssocID="{E34A08C5-EB49-4487-99FE-DB1D2A180FA1}" presName="rootComposite" presStyleCnt="0"/>
      <dgm:spPr/>
    </dgm:pt>
    <dgm:pt modelId="{811E8F1E-DB5E-4A6A-A020-14726494BF75}" type="pres">
      <dgm:prSet presAssocID="{E34A08C5-EB49-4487-99FE-DB1D2A180FA1}" presName="rootText" presStyleLbl="node3" presStyleIdx="0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5E7E99-AF2B-40BB-9AD2-6C7D407656C4}" type="pres">
      <dgm:prSet presAssocID="{E34A08C5-EB49-4487-99FE-DB1D2A180FA1}" presName="rootConnector" presStyleLbl="node3" presStyleIdx="0" presStyleCnt="10"/>
      <dgm:spPr/>
      <dgm:t>
        <a:bodyPr/>
        <a:lstStyle/>
        <a:p>
          <a:endParaRPr lang="ru-RU"/>
        </a:p>
      </dgm:t>
    </dgm:pt>
    <dgm:pt modelId="{C1B0B921-4F52-4B5C-9DAC-31869665CFC6}" type="pres">
      <dgm:prSet presAssocID="{E34A08C5-EB49-4487-99FE-DB1D2A180FA1}" presName="hierChild4" presStyleCnt="0"/>
      <dgm:spPr/>
    </dgm:pt>
    <dgm:pt modelId="{BD0015AE-CEDA-49A6-90CD-DDE2BB087A73}" type="pres">
      <dgm:prSet presAssocID="{E34A08C5-EB49-4487-99FE-DB1D2A180FA1}" presName="hierChild5" presStyleCnt="0"/>
      <dgm:spPr/>
    </dgm:pt>
    <dgm:pt modelId="{AC907698-D4B0-41A5-AF52-4950D4D78287}" type="pres">
      <dgm:prSet presAssocID="{3C611F29-606A-4ACB-A71F-FC1EED0C2DA5}" presName="Name50" presStyleLbl="parChTrans1D3" presStyleIdx="1" presStyleCnt="10"/>
      <dgm:spPr/>
      <dgm:t>
        <a:bodyPr/>
        <a:lstStyle/>
        <a:p>
          <a:endParaRPr lang="ru-RU"/>
        </a:p>
      </dgm:t>
    </dgm:pt>
    <dgm:pt modelId="{7847FC55-A8EE-45DE-B2A3-F1D01BDC7486}" type="pres">
      <dgm:prSet presAssocID="{78471D4A-92E2-4F60-88E9-9619EC791467}" presName="hierRoot2" presStyleCnt="0">
        <dgm:presLayoutVars>
          <dgm:hierBranch val="r"/>
        </dgm:presLayoutVars>
      </dgm:prSet>
      <dgm:spPr/>
    </dgm:pt>
    <dgm:pt modelId="{C951CE1A-1165-441C-8907-A111D213164B}" type="pres">
      <dgm:prSet presAssocID="{78471D4A-92E2-4F60-88E9-9619EC791467}" presName="rootComposite" presStyleCnt="0"/>
      <dgm:spPr/>
    </dgm:pt>
    <dgm:pt modelId="{6AB37020-0322-43CF-90EC-7DB889859483}" type="pres">
      <dgm:prSet presAssocID="{78471D4A-92E2-4F60-88E9-9619EC791467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D53A43D-7BD6-49B9-B41C-FEFFDFF41BCB}" type="pres">
      <dgm:prSet presAssocID="{78471D4A-92E2-4F60-88E9-9619EC791467}" presName="rootConnector" presStyleLbl="node3" presStyleIdx="1" presStyleCnt="10"/>
      <dgm:spPr/>
      <dgm:t>
        <a:bodyPr/>
        <a:lstStyle/>
        <a:p>
          <a:endParaRPr lang="ru-RU"/>
        </a:p>
      </dgm:t>
    </dgm:pt>
    <dgm:pt modelId="{700B1F21-788B-4F76-87C9-2B574336DFAE}" type="pres">
      <dgm:prSet presAssocID="{78471D4A-92E2-4F60-88E9-9619EC791467}" presName="hierChild4" presStyleCnt="0"/>
      <dgm:spPr/>
    </dgm:pt>
    <dgm:pt modelId="{93781FF3-C65B-4AC5-ACA8-B8B80C085B9B}" type="pres">
      <dgm:prSet presAssocID="{78471D4A-92E2-4F60-88E9-9619EC791467}" presName="hierChild5" presStyleCnt="0"/>
      <dgm:spPr/>
    </dgm:pt>
    <dgm:pt modelId="{2B99B6F2-6754-4B7B-8936-E074685DC2BA}" type="pres">
      <dgm:prSet presAssocID="{393253BE-7B09-4681-9F73-05E99004340B}" presName="hierChild5" presStyleCnt="0"/>
      <dgm:spPr/>
    </dgm:pt>
    <dgm:pt modelId="{13476916-D5E4-4EDD-A81D-7C71A6150F02}" type="pres">
      <dgm:prSet presAssocID="{2D119A96-1898-4751-AE86-EF9121A15BF6}" presName="Name35" presStyleLbl="parChTrans1D2" presStyleIdx="1" presStyleCnt="3"/>
      <dgm:spPr/>
      <dgm:t>
        <a:bodyPr/>
        <a:lstStyle/>
        <a:p>
          <a:endParaRPr lang="ru-RU"/>
        </a:p>
      </dgm:t>
    </dgm:pt>
    <dgm:pt modelId="{959D576E-0EBB-4B93-822D-AD3D071562F5}" type="pres">
      <dgm:prSet presAssocID="{CF65B096-E543-42E5-9732-ACC06D674F0C}" presName="hierRoot2" presStyleCnt="0">
        <dgm:presLayoutVars>
          <dgm:hierBranch val="l"/>
        </dgm:presLayoutVars>
      </dgm:prSet>
      <dgm:spPr/>
    </dgm:pt>
    <dgm:pt modelId="{3449B503-B60D-43F7-95D3-F06F1BDFF10B}" type="pres">
      <dgm:prSet presAssocID="{CF65B096-E543-42E5-9732-ACC06D674F0C}" presName="rootComposite" presStyleCnt="0"/>
      <dgm:spPr/>
    </dgm:pt>
    <dgm:pt modelId="{61F24E71-8141-4019-87D8-7DC178AEAB57}" type="pres">
      <dgm:prSet presAssocID="{CF65B096-E543-42E5-9732-ACC06D674F0C}" presName="rootText" presStyleLbl="node2" presStyleIdx="1" presStyleCnt="3" custScaleX="1150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2F72AF-05D2-44AB-A608-AEC1C2E32A80}" type="pres">
      <dgm:prSet presAssocID="{CF65B096-E543-42E5-9732-ACC06D674F0C}" presName="rootConnector" presStyleLbl="node2" presStyleIdx="1" presStyleCnt="3"/>
      <dgm:spPr/>
      <dgm:t>
        <a:bodyPr/>
        <a:lstStyle/>
        <a:p>
          <a:endParaRPr lang="ru-RU"/>
        </a:p>
      </dgm:t>
    </dgm:pt>
    <dgm:pt modelId="{15BF301E-6FA2-4E7A-9106-058E65D4AA5F}" type="pres">
      <dgm:prSet presAssocID="{CF65B096-E543-42E5-9732-ACC06D674F0C}" presName="hierChild4" presStyleCnt="0"/>
      <dgm:spPr/>
    </dgm:pt>
    <dgm:pt modelId="{34F91495-0C5A-4621-A347-6410F3C476F4}" type="pres">
      <dgm:prSet presAssocID="{3F438C0E-7450-4715-8BFC-F9F9D88CCBC0}" presName="Name50" presStyleLbl="parChTrans1D3" presStyleIdx="2" presStyleCnt="10"/>
      <dgm:spPr/>
      <dgm:t>
        <a:bodyPr/>
        <a:lstStyle/>
        <a:p>
          <a:endParaRPr lang="ru-RU"/>
        </a:p>
      </dgm:t>
    </dgm:pt>
    <dgm:pt modelId="{4E866434-D487-4490-BE76-36ED30098C98}" type="pres">
      <dgm:prSet presAssocID="{4607FBDA-CE45-4401-8AC4-7B913A169307}" presName="hierRoot2" presStyleCnt="0">
        <dgm:presLayoutVars>
          <dgm:hierBranch val="r"/>
        </dgm:presLayoutVars>
      </dgm:prSet>
      <dgm:spPr/>
    </dgm:pt>
    <dgm:pt modelId="{657149BE-4201-490D-9744-2B3B4AFFC1C2}" type="pres">
      <dgm:prSet presAssocID="{4607FBDA-CE45-4401-8AC4-7B913A169307}" presName="rootComposite" presStyleCnt="0"/>
      <dgm:spPr/>
    </dgm:pt>
    <dgm:pt modelId="{DA6DBFFC-EDEF-4B98-B193-BC7287B0A9A9}" type="pres">
      <dgm:prSet presAssocID="{4607FBDA-CE45-4401-8AC4-7B913A169307}" presName="rootText" presStyleLbl="node3" presStyleIdx="2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AA9BCC-022E-41CC-B705-F46B1D160054}" type="pres">
      <dgm:prSet presAssocID="{4607FBDA-CE45-4401-8AC4-7B913A169307}" presName="rootConnector" presStyleLbl="node3" presStyleIdx="2" presStyleCnt="10"/>
      <dgm:spPr/>
      <dgm:t>
        <a:bodyPr/>
        <a:lstStyle/>
        <a:p>
          <a:endParaRPr lang="ru-RU"/>
        </a:p>
      </dgm:t>
    </dgm:pt>
    <dgm:pt modelId="{4EF65304-6125-4A4A-8AEC-909A8C29DF1D}" type="pres">
      <dgm:prSet presAssocID="{4607FBDA-CE45-4401-8AC4-7B913A169307}" presName="hierChild4" presStyleCnt="0"/>
      <dgm:spPr/>
    </dgm:pt>
    <dgm:pt modelId="{53E922DE-069B-4B41-A1BE-50A281AE362D}" type="pres">
      <dgm:prSet presAssocID="{4607FBDA-CE45-4401-8AC4-7B913A169307}" presName="hierChild5" presStyleCnt="0"/>
      <dgm:spPr/>
    </dgm:pt>
    <dgm:pt modelId="{F3A0BFE4-0343-44E0-A94C-142256A0E23B}" type="pres">
      <dgm:prSet presAssocID="{76216625-9D07-43E6-8E82-896CA3EDE3FC}" presName="Name50" presStyleLbl="parChTrans1D3" presStyleIdx="3" presStyleCnt="10"/>
      <dgm:spPr/>
      <dgm:t>
        <a:bodyPr/>
        <a:lstStyle/>
        <a:p>
          <a:endParaRPr lang="ru-RU"/>
        </a:p>
      </dgm:t>
    </dgm:pt>
    <dgm:pt modelId="{E0C4E633-7226-4BB4-83B5-741B7343005F}" type="pres">
      <dgm:prSet presAssocID="{BCB6682D-7384-4178-956A-4C9384D785AC}" presName="hierRoot2" presStyleCnt="0">
        <dgm:presLayoutVars>
          <dgm:hierBranch val="r"/>
        </dgm:presLayoutVars>
      </dgm:prSet>
      <dgm:spPr/>
    </dgm:pt>
    <dgm:pt modelId="{BD803164-5E5B-41B2-B285-2A96AB1A25C6}" type="pres">
      <dgm:prSet presAssocID="{BCB6682D-7384-4178-956A-4C9384D785AC}" presName="rootComposite" presStyleCnt="0"/>
      <dgm:spPr/>
    </dgm:pt>
    <dgm:pt modelId="{EF06183C-E993-4924-A575-D9FCB8B72662}" type="pres">
      <dgm:prSet presAssocID="{BCB6682D-7384-4178-956A-4C9384D785AC}" presName="rootText" presStyleLbl="node3" presStyleIdx="3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6509FA-E9C9-4351-8D45-9AA69173943F}" type="pres">
      <dgm:prSet presAssocID="{BCB6682D-7384-4178-956A-4C9384D785AC}" presName="rootConnector" presStyleLbl="node3" presStyleIdx="3" presStyleCnt="10"/>
      <dgm:spPr/>
      <dgm:t>
        <a:bodyPr/>
        <a:lstStyle/>
        <a:p>
          <a:endParaRPr lang="ru-RU"/>
        </a:p>
      </dgm:t>
    </dgm:pt>
    <dgm:pt modelId="{3CEAE803-D1F8-4547-B7A7-E966DD609606}" type="pres">
      <dgm:prSet presAssocID="{BCB6682D-7384-4178-956A-4C9384D785AC}" presName="hierChild4" presStyleCnt="0"/>
      <dgm:spPr/>
    </dgm:pt>
    <dgm:pt modelId="{09C0345B-9C54-4D03-9813-DFE8926316D4}" type="pres">
      <dgm:prSet presAssocID="{BCB6682D-7384-4178-956A-4C9384D785AC}" presName="hierChild5" presStyleCnt="0"/>
      <dgm:spPr/>
    </dgm:pt>
    <dgm:pt modelId="{282BFC57-72B2-4558-A68D-88C5CFB03B5E}" type="pres">
      <dgm:prSet presAssocID="{099E5BD8-F9FE-4A06-993F-0611DBBF2816}" presName="Name50" presStyleLbl="parChTrans1D3" presStyleIdx="4" presStyleCnt="10"/>
      <dgm:spPr/>
      <dgm:t>
        <a:bodyPr/>
        <a:lstStyle/>
        <a:p>
          <a:endParaRPr lang="ru-RU"/>
        </a:p>
      </dgm:t>
    </dgm:pt>
    <dgm:pt modelId="{42D4F30B-3B22-4431-B0CC-2BF326DC31BA}" type="pres">
      <dgm:prSet presAssocID="{52F09200-A3D7-42BC-8306-96FF5E37EABE}" presName="hierRoot2" presStyleCnt="0">
        <dgm:presLayoutVars>
          <dgm:hierBranch val="r"/>
        </dgm:presLayoutVars>
      </dgm:prSet>
      <dgm:spPr/>
    </dgm:pt>
    <dgm:pt modelId="{F5821362-45F8-4907-B88F-B0B96A9ACD1F}" type="pres">
      <dgm:prSet presAssocID="{52F09200-A3D7-42BC-8306-96FF5E37EABE}" presName="rootComposite" presStyleCnt="0"/>
      <dgm:spPr/>
    </dgm:pt>
    <dgm:pt modelId="{3A649103-A6C5-4352-BBF7-DF18E02E203B}" type="pres">
      <dgm:prSet presAssocID="{52F09200-A3D7-42BC-8306-96FF5E37EABE}" presName="rootText" presStyleLbl="node3" presStyleIdx="4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C66220-2DE1-45DE-8535-904E1F21FE96}" type="pres">
      <dgm:prSet presAssocID="{52F09200-A3D7-42BC-8306-96FF5E37EABE}" presName="rootConnector" presStyleLbl="node3" presStyleIdx="4" presStyleCnt="10"/>
      <dgm:spPr/>
      <dgm:t>
        <a:bodyPr/>
        <a:lstStyle/>
        <a:p>
          <a:endParaRPr lang="ru-RU"/>
        </a:p>
      </dgm:t>
    </dgm:pt>
    <dgm:pt modelId="{F9870530-6312-4859-8D6F-61CFD0BA2A42}" type="pres">
      <dgm:prSet presAssocID="{52F09200-A3D7-42BC-8306-96FF5E37EABE}" presName="hierChild4" presStyleCnt="0"/>
      <dgm:spPr/>
    </dgm:pt>
    <dgm:pt modelId="{0D1C7514-B2BC-47CE-8197-06A174A14F28}" type="pres">
      <dgm:prSet presAssocID="{52F09200-A3D7-42BC-8306-96FF5E37EABE}" presName="hierChild5" presStyleCnt="0"/>
      <dgm:spPr/>
    </dgm:pt>
    <dgm:pt modelId="{F0C5C706-66CF-4320-9008-A953D159BEBA}" type="pres">
      <dgm:prSet presAssocID="{3BE77663-579A-4E46-AA45-C3544F7A8CE4}" presName="Name50" presStyleLbl="parChTrans1D3" presStyleIdx="5" presStyleCnt="10"/>
      <dgm:spPr/>
      <dgm:t>
        <a:bodyPr/>
        <a:lstStyle/>
        <a:p>
          <a:endParaRPr lang="ru-RU"/>
        </a:p>
      </dgm:t>
    </dgm:pt>
    <dgm:pt modelId="{760AEEB4-A29E-4496-9A68-E8E912036329}" type="pres">
      <dgm:prSet presAssocID="{8A81AB02-8BE9-4E5F-952F-49BCCCD87E2F}" presName="hierRoot2" presStyleCnt="0">
        <dgm:presLayoutVars>
          <dgm:hierBranch val="l"/>
        </dgm:presLayoutVars>
      </dgm:prSet>
      <dgm:spPr/>
    </dgm:pt>
    <dgm:pt modelId="{D350288E-60CE-4BC1-81FC-864B0BC906D1}" type="pres">
      <dgm:prSet presAssocID="{8A81AB02-8BE9-4E5F-952F-49BCCCD87E2F}" presName="rootComposite" presStyleCnt="0"/>
      <dgm:spPr/>
    </dgm:pt>
    <dgm:pt modelId="{56D61E48-48D4-4D75-BF43-B91F4AC5E9AF}" type="pres">
      <dgm:prSet presAssocID="{8A81AB02-8BE9-4E5F-952F-49BCCCD87E2F}" presName="rootText" presStyleLbl="node3" presStyleIdx="5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A62DCD-EF2A-450E-8A93-F510F3C2C62B}" type="pres">
      <dgm:prSet presAssocID="{8A81AB02-8BE9-4E5F-952F-49BCCCD87E2F}" presName="rootConnector" presStyleLbl="node3" presStyleIdx="5" presStyleCnt="10"/>
      <dgm:spPr/>
      <dgm:t>
        <a:bodyPr/>
        <a:lstStyle/>
        <a:p>
          <a:endParaRPr lang="ru-RU"/>
        </a:p>
      </dgm:t>
    </dgm:pt>
    <dgm:pt modelId="{D54806B9-8C32-4F28-B7DC-459659FE9DD5}" type="pres">
      <dgm:prSet presAssocID="{8A81AB02-8BE9-4E5F-952F-49BCCCD87E2F}" presName="hierChild4" presStyleCnt="0"/>
      <dgm:spPr/>
    </dgm:pt>
    <dgm:pt modelId="{0C371748-EF2D-4B54-ACBE-831463F49BF8}" type="pres">
      <dgm:prSet presAssocID="{8A81AB02-8BE9-4E5F-952F-49BCCCD87E2F}" presName="hierChild5" presStyleCnt="0"/>
      <dgm:spPr/>
    </dgm:pt>
    <dgm:pt modelId="{E3B1D272-85B3-4861-866C-2066EF64D6B4}" type="pres">
      <dgm:prSet presAssocID="{CF65B096-E543-42E5-9732-ACC06D674F0C}" presName="hierChild5" presStyleCnt="0"/>
      <dgm:spPr/>
    </dgm:pt>
    <dgm:pt modelId="{E2A2B8EF-DD35-465D-B1FE-33223C04305F}" type="pres">
      <dgm:prSet presAssocID="{958C5170-CA5C-4D67-BE6B-D8C38BFD83E6}" presName="Name35" presStyleLbl="parChTrans1D2" presStyleIdx="2" presStyleCnt="3"/>
      <dgm:spPr/>
      <dgm:t>
        <a:bodyPr/>
        <a:lstStyle/>
        <a:p>
          <a:endParaRPr lang="ru-RU"/>
        </a:p>
      </dgm:t>
    </dgm:pt>
    <dgm:pt modelId="{BBBA5B14-7128-48D7-BFDE-28403D4B7E12}" type="pres">
      <dgm:prSet presAssocID="{D9AD6AEF-A713-4BBF-8A99-047A148E8560}" presName="hierRoot2" presStyleCnt="0">
        <dgm:presLayoutVars>
          <dgm:hierBranch val="l"/>
        </dgm:presLayoutVars>
      </dgm:prSet>
      <dgm:spPr/>
    </dgm:pt>
    <dgm:pt modelId="{1DD7587A-55C4-4277-8CB7-34EDE2B7AEB9}" type="pres">
      <dgm:prSet presAssocID="{D9AD6AEF-A713-4BBF-8A99-047A148E8560}" presName="rootComposite" presStyleCnt="0"/>
      <dgm:spPr/>
    </dgm:pt>
    <dgm:pt modelId="{56F0A1AA-F1E9-4300-9337-A24B0C2B2218}" type="pres">
      <dgm:prSet presAssocID="{D9AD6AEF-A713-4BBF-8A99-047A148E856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52AA5-0CDE-4520-8BC8-C97E624F3ABB}" type="pres">
      <dgm:prSet presAssocID="{D9AD6AEF-A713-4BBF-8A99-047A148E8560}" presName="rootConnector" presStyleLbl="node2" presStyleIdx="2" presStyleCnt="3"/>
      <dgm:spPr/>
      <dgm:t>
        <a:bodyPr/>
        <a:lstStyle/>
        <a:p>
          <a:endParaRPr lang="ru-RU"/>
        </a:p>
      </dgm:t>
    </dgm:pt>
    <dgm:pt modelId="{2174906E-36A9-41C6-8CF6-A3AAEA8F731B}" type="pres">
      <dgm:prSet presAssocID="{D9AD6AEF-A713-4BBF-8A99-047A148E8560}" presName="hierChild4" presStyleCnt="0"/>
      <dgm:spPr/>
    </dgm:pt>
    <dgm:pt modelId="{5C600C66-F683-4480-9B49-F04E710A320A}" type="pres">
      <dgm:prSet presAssocID="{5496FF60-A540-45AC-BA77-59C39A71E5DE}" presName="Name50" presStyleLbl="parChTrans1D3" presStyleIdx="6" presStyleCnt="10"/>
      <dgm:spPr/>
      <dgm:t>
        <a:bodyPr/>
        <a:lstStyle/>
        <a:p>
          <a:endParaRPr lang="ru-RU"/>
        </a:p>
      </dgm:t>
    </dgm:pt>
    <dgm:pt modelId="{2BCB2C0C-DF9B-48E2-9365-1B758B71F129}" type="pres">
      <dgm:prSet presAssocID="{5C6BF52B-CD6B-46DE-864C-BE353CD27E34}" presName="hierRoot2" presStyleCnt="0">
        <dgm:presLayoutVars>
          <dgm:hierBranch val="r"/>
        </dgm:presLayoutVars>
      </dgm:prSet>
      <dgm:spPr/>
    </dgm:pt>
    <dgm:pt modelId="{47F164FC-698D-409E-8C0C-1F085FEF4DEA}" type="pres">
      <dgm:prSet presAssocID="{5C6BF52B-CD6B-46DE-864C-BE353CD27E34}" presName="rootComposite" presStyleCnt="0"/>
      <dgm:spPr/>
    </dgm:pt>
    <dgm:pt modelId="{465C48C5-6F3C-4219-9FDF-35807C993513}" type="pres">
      <dgm:prSet presAssocID="{5C6BF52B-CD6B-46DE-864C-BE353CD27E34}" presName="rootText" presStyleLbl="node3" presStyleIdx="6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708284-5BEA-440F-8950-8B161084222E}" type="pres">
      <dgm:prSet presAssocID="{5C6BF52B-CD6B-46DE-864C-BE353CD27E34}" presName="rootConnector" presStyleLbl="node3" presStyleIdx="6" presStyleCnt="10"/>
      <dgm:spPr/>
      <dgm:t>
        <a:bodyPr/>
        <a:lstStyle/>
        <a:p>
          <a:endParaRPr lang="ru-RU"/>
        </a:p>
      </dgm:t>
    </dgm:pt>
    <dgm:pt modelId="{CB061A80-E9F6-4A93-9416-F95319EBCBDE}" type="pres">
      <dgm:prSet presAssocID="{5C6BF52B-CD6B-46DE-864C-BE353CD27E34}" presName="hierChild4" presStyleCnt="0"/>
      <dgm:spPr/>
    </dgm:pt>
    <dgm:pt modelId="{2BB1B89D-1035-4F08-9835-F450C6E6C317}" type="pres">
      <dgm:prSet presAssocID="{5C6BF52B-CD6B-46DE-864C-BE353CD27E34}" presName="hierChild5" presStyleCnt="0"/>
      <dgm:spPr/>
    </dgm:pt>
    <dgm:pt modelId="{861F1991-6F94-474A-A749-F7403D4F8CDE}" type="pres">
      <dgm:prSet presAssocID="{23C3D1EA-5FE0-42C7-9254-6D52E04A74B5}" presName="Name50" presStyleLbl="parChTrans1D3" presStyleIdx="7" presStyleCnt="10"/>
      <dgm:spPr/>
      <dgm:t>
        <a:bodyPr/>
        <a:lstStyle/>
        <a:p>
          <a:endParaRPr lang="ru-RU"/>
        </a:p>
      </dgm:t>
    </dgm:pt>
    <dgm:pt modelId="{DBD636A2-9C98-4DCF-BBDD-C55B5CE7CB21}" type="pres">
      <dgm:prSet presAssocID="{930CDFC6-C806-4AAC-BA18-452EC1E875D4}" presName="hierRoot2" presStyleCnt="0">
        <dgm:presLayoutVars>
          <dgm:hierBranch val="r"/>
        </dgm:presLayoutVars>
      </dgm:prSet>
      <dgm:spPr/>
    </dgm:pt>
    <dgm:pt modelId="{4A1BFADF-4B08-49E6-AB00-B116B70D5BE6}" type="pres">
      <dgm:prSet presAssocID="{930CDFC6-C806-4AAC-BA18-452EC1E875D4}" presName="rootComposite" presStyleCnt="0"/>
      <dgm:spPr/>
    </dgm:pt>
    <dgm:pt modelId="{2DF41536-F266-4FE1-8919-04E2F4F53B10}" type="pres">
      <dgm:prSet presAssocID="{930CDFC6-C806-4AAC-BA18-452EC1E875D4}" presName="rootText" presStyleLbl="node3" presStyleIdx="7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8EBA66-6CD2-43B6-852D-29C093DEDE16}" type="pres">
      <dgm:prSet presAssocID="{930CDFC6-C806-4AAC-BA18-452EC1E875D4}" presName="rootConnector" presStyleLbl="node3" presStyleIdx="7" presStyleCnt="10"/>
      <dgm:spPr/>
      <dgm:t>
        <a:bodyPr/>
        <a:lstStyle/>
        <a:p>
          <a:endParaRPr lang="ru-RU"/>
        </a:p>
      </dgm:t>
    </dgm:pt>
    <dgm:pt modelId="{68561E30-6264-4D27-94F7-D4E4BD058083}" type="pres">
      <dgm:prSet presAssocID="{930CDFC6-C806-4AAC-BA18-452EC1E875D4}" presName="hierChild4" presStyleCnt="0"/>
      <dgm:spPr/>
    </dgm:pt>
    <dgm:pt modelId="{1A9A153B-3AB4-4489-ADFE-34C09EC5C3CE}" type="pres">
      <dgm:prSet presAssocID="{930CDFC6-C806-4AAC-BA18-452EC1E875D4}" presName="hierChild5" presStyleCnt="0"/>
      <dgm:spPr/>
    </dgm:pt>
    <dgm:pt modelId="{6162A30D-7CE9-4FEE-9C63-5E77EBF2C4D1}" type="pres">
      <dgm:prSet presAssocID="{35866C0D-095B-4336-A0B4-EC5928F907F9}" presName="Name50" presStyleLbl="parChTrans1D3" presStyleIdx="8" presStyleCnt="10"/>
      <dgm:spPr/>
      <dgm:t>
        <a:bodyPr/>
        <a:lstStyle/>
        <a:p>
          <a:endParaRPr lang="ru-RU"/>
        </a:p>
      </dgm:t>
    </dgm:pt>
    <dgm:pt modelId="{5328822D-E46B-4C89-AAC5-FA72DE80C87B}" type="pres">
      <dgm:prSet presAssocID="{2504F1DA-F6F9-443C-9CD3-E7C1FE94AC73}" presName="hierRoot2" presStyleCnt="0">
        <dgm:presLayoutVars>
          <dgm:hierBranch val="r"/>
        </dgm:presLayoutVars>
      </dgm:prSet>
      <dgm:spPr/>
    </dgm:pt>
    <dgm:pt modelId="{AAF7E0E0-E4CF-4C7D-A6E5-4D81B1F68A23}" type="pres">
      <dgm:prSet presAssocID="{2504F1DA-F6F9-443C-9CD3-E7C1FE94AC73}" presName="rootComposite" presStyleCnt="0"/>
      <dgm:spPr/>
    </dgm:pt>
    <dgm:pt modelId="{B2787F3D-F29F-4E42-B62A-62F81502B731}" type="pres">
      <dgm:prSet presAssocID="{2504F1DA-F6F9-443C-9CD3-E7C1FE94AC73}" presName="rootText" presStyleLbl="node3" presStyleIdx="8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CF5F4E5-BAB4-46AB-AE50-E7520DBBB3CB}" type="pres">
      <dgm:prSet presAssocID="{2504F1DA-F6F9-443C-9CD3-E7C1FE94AC73}" presName="rootConnector" presStyleLbl="node3" presStyleIdx="8" presStyleCnt="10"/>
      <dgm:spPr/>
      <dgm:t>
        <a:bodyPr/>
        <a:lstStyle/>
        <a:p>
          <a:endParaRPr lang="ru-RU"/>
        </a:p>
      </dgm:t>
    </dgm:pt>
    <dgm:pt modelId="{470FB827-E209-4ADF-A1AC-2D15D9712E13}" type="pres">
      <dgm:prSet presAssocID="{2504F1DA-F6F9-443C-9CD3-E7C1FE94AC73}" presName="hierChild4" presStyleCnt="0"/>
      <dgm:spPr/>
    </dgm:pt>
    <dgm:pt modelId="{D474ECDF-A7E9-44BA-8697-0CF7288DEC4E}" type="pres">
      <dgm:prSet presAssocID="{2504F1DA-F6F9-443C-9CD3-E7C1FE94AC73}" presName="hierChild5" presStyleCnt="0"/>
      <dgm:spPr/>
    </dgm:pt>
    <dgm:pt modelId="{453F4DDA-1287-4913-802A-289E3F01AACD}" type="pres">
      <dgm:prSet presAssocID="{03CD95BD-5802-472C-A4A6-319B7E6CC019}" presName="Name50" presStyleLbl="parChTrans1D3" presStyleIdx="9" presStyleCnt="10"/>
      <dgm:spPr/>
      <dgm:t>
        <a:bodyPr/>
        <a:lstStyle/>
        <a:p>
          <a:endParaRPr lang="ru-RU"/>
        </a:p>
      </dgm:t>
    </dgm:pt>
    <dgm:pt modelId="{00BF02E0-9712-421A-AAC1-BE6C6EF1BF44}" type="pres">
      <dgm:prSet presAssocID="{B07BD0FA-C1A5-4002-BDA6-C57FA63BB622}" presName="hierRoot2" presStyleCnt="0">
        <dgm:presLayoutVars>
          <dgm:hierBranch val="r"/>
        </dgm:presLayoutVars>
      </dgm:prSet>
      <dgm:spPr/>
    </dgm:pt>
    <dgm:pt modelId="{CC9D7058-8C15-4D01-BD6F-B81A0D6A2161}" type="pres">
      <dgm:prSet presAssocID="{B07BD0FA-C1A5-4002-BDA6-C57FA63BB622}" presName="rootComposite" presStyleCnt="0"/>
      <dgm:spPr/>
    </dgm:pt>
    <dgm:pt modelId="{232282C7-BE65-4918-856A-6E78289E21D8}" type="pres">
      <dgm:prSet presAssocID="{B07BD0FA-C1A5-4002-BDA6-C57FA63BB622}" presName="rootText" presStyleLbl="node3" presStyleIdx="9" presStyleCnt="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461A4D-0FAD-4E5F-A99C-BD23D6A264B8}" type="pres">
      <dgm:prSet presAssocID="{B07BD0FA-C1A5-4002-BDA6-C57FA63BB622}" presName="rootConnector" presStyleLbl="node3" presStyleIdx="9" presStyleCnt="10"/>
      <dgm:spPr/>
      <dgm:t>
        <a:bodyPr/>
        <a:lstStyle/>
        <a:p>
          <a:endParaRPr lang="ru-RU"/>
        </a:p>
      </dgm:t>
    </dgm:pt>
    <dgm:pt modelId="{A03756AC-7A2E-4059-88DE-D2936469AD82}" type="pres">
      <dgm:prSet presAssocID="{B07BD0FA-C1A5-4002-BDA6-C57FA63BB622}" presName="hierChild4" presStyleCnt="0"/>
      <dgm:spPr/>
    </dgm:pt>
    <dgm:pt modelId="{A0E63E32-6956-4D17-8065-711138C3927C}" type="pres">
      <dgm:prSet presAssocID="{B07BD0FA-C1A5-4002-BDA6-C57FA63BB622}" presName="hierChild5" presStyleCnt="0"/>
      <dgm:spPr/>
    </dgm:pt>
    <dgm:pt modelId="{CCCB0B9D-DDFE-45D5-8520-E4C938587196}" type="pres">
      <dgm:prSet presAssocID="{D9AD6AEF-A713-4BBF-8A99-047A148E8560}" presName="hierChild5" presStyleCnt="0"/>
      <dgm:spPr/>
    </dgm:pt>
    <dgm:pt modelId="{0C77D9A8-E0CC-4B41-AF9F-9786E8019419}" type="pres">
      <dgm:prSet presAssocID="{AAE125D6-8F70-4E1D-83A4-F5F4A168204D}" presName="hierChild3" presStyleCnt="0"/>
      <dgm:spPr/>
    </dgm:pt>
  </dgm:ptLst>
  <dgm:cxnLst>
    <dgm:cxn modelId="{6B0D47FA-5039-4C33-9A4F-2C83976DE088}" type="presOf" srcId="{AAE125D6-8F70-4E1D-83A4-F5F4A168204D}" destId="{F76588BE-7B10-4398-AA6E-F15EC610529D}" srcOrd="0" destOrd="0" presId="urn:microsoft.com/office/officeart/2005/8/layout/orgChart1"/>
    <dgm:cxn modelId="{C6313516-7FC0-4002-A428-78AE90CD267C}" type="presOf" srcId="{BCB6682D-7384-4178-956A-4C9384D785AC}" destId="{EF06183C-E993-4924-A575-D9FCB8B72662}" srcOrd="0" destOrd="0" presId="urn:microsoft.com/office/officeart/2005/8/layout/orgChart1"/>
    <dgm:cxn modelId="{FECDA9EB-BB39-4B2F-964B-EE016D6BEFF9}" type="presOf" srcId="{76216625-9D07-43E6-8E82-896CA3EDE3FC}" destId="{F3A0BFE4-0343-44E0-A94C-142256A0E23B}" srcOrd="0" destOrd="0" presId="urn:microsoft.com/office/officeart/2005/8/layout/orgChart1"/>
    <dgm:cxn modelId="{0BF99615-BE17-47EF-99F9-D68CC1BB6FBC}" srcId="{D9AD6AEF-A713-4BBF-8A99-047A148E8560}" destId="{930CDFC6-C806-4AAC-BA18-452EC1E875D4}" srcOrd="1" destOrd="0" parTransId="{23C3D1EA-5FE0-42C7-9254-6D52E04A74B5}" sibTransId="{24A9699E-897F-454A-8E9A-B4CEFBA612D1}"/>
    <dgm:cxn modelId="{8AA74D37-447F-4069-810E-7F44124B943B}" srcId="{AAE125D6-8F70-4E1D-83A4-F5F4A168204D}" destId="{D9AD6AEF-A713-4BBF-8A99-047A148E8560}" srcOrd="2" destOrd="0" parTransId="{958C5170-CA5C-4D67-BE6B-D8C38BFD83E6}" sibTransId="{8B8CBE37-6122-4E75-BB4B-587BCFE3D6AB}"/>
    <dgm:cxn modelId="{45F2E43D-37B0-491C-8B85-46B0B082E293}" type="presOf" srcId="{78471D4A-92E2-4F60-88E9-9619EC791467}" destId="{3D53A43D-7BD6-49B9-B41C-FEFFDFF41BCB}" srcOrd="1" destOrd="0" presId="urn:microsoft.com/office/officeart/2005/8/layout/orgChart1"/>
    <dgm:cxn modelId="{89599285-BA68-4CD9-B306-1D943AD061AB}" srcId="{98CE3F62-2924-4BEC-B362-17461BA9CB9F}" destId="{AAE125D6-8F70-4E1D-83A4-F5F4A168204D}" srcOrd="0" destOrd="0" parTransId="{DD5EC41D-CEEA-45D5-B17B-861BE02EE5D8}" sibTransId="{8AF5E005-C067-48C3-8B83-08F6A97D36FC}"/>
    <dgm:cxn modelId="{29B433BF-2B2A-45E8-8B50-9D49990F2268}" type="presOf" srcId="{4607FBDA-CE45-4401-8AC4-7B913A169307}" destId="{DA6DBFFC-EDEF-4B98-B193-BC7287B0A9A9}" srcOrd="0" destOrd="0" presId="urn:microsoft.com/office/officeart/2005/8/layout/orgChart1"/>
    <dgm:cxn modelId="{9688D722-F5F8-4F52-86D3-0310BC9E3A51}" type="presOf" srcId="{2D119A96-1898-4751-AE86-EF9121A15BF6}" destId="{13476916-D5E4-4EDD-A81D-7C71A6150F02}" srcOrd="0" destOrd="0" presId="urn:microsoft.com/office/officeart/2005/8/layout/orgChart1"/>
    <dgm:cxn modelId="{9E7654DE-702F-4D99-A94B-08865478DC69}" srcId="{393253BE-7B09-4681-9F73-05E99004340B}" destId="{78471D4A-92E2-4F60-88E9-9619EC791467}" srcOrd="1" destOrd="0" parTransId="{3C611F29-606A-4ACB-A71F-FC1EED0C2DA5}" sibTransId="{88E56641-14F9-45B6-9C7F-3482028FB408}"/>
    <dgm:cxn modelId="{B4547C52-DEF5-4054-B2AC-90E5A2FBA16C}" srcId="{393253BE-7B09-4681-9F73-05E99004340B}" destId="{E34A08C5-EB49-4487-99FE-DB1D2A180FA1}" srcOrd="0" destOrd="0" parTransId="{AAD0338F-D418-4001-B618-F215728AD525}" sibTransId="{FAC3CC9B-751E-4B36-AE9D-F362829CB3F8}"/>
    <dgm:cxn modelId="{C43F05C7-1FB9-4A54-9873-B88C16101AB3}" type="presOf" srcId="{5C6BF52B-CD6B-46DE-864C-BE353CD27E34}" destId="{465C48C5-6F3C-4219-9FDF-35807C993513}" srcOrd="0" destOrd="0" presId="urn:microsoft.com/office/officeart/2005/8/layout/orgChart1"/>
    <dgm:cxn modelId="{FDEDF3BD-8FAD-44C3-A12B-F218BC6B4BD6}" srcId="{CF65B096-E543-42E5-9732-ACC06D674F0C}" destId="{4607FBDA-CE45-4401-8AC4-7B913A169307}" srcOrd="0" destOrd="0" parTransId="{3F438C0E-7450-4715-8BFC-F9F9D88CCBC0}" sibTransId="{75ED40DB-4420-4EA2-A85C-B8C482A29060}"/>
    <dgm:cxn modelId="{814DDA22-C786-48C9-80EE-887B17B07A96}" type="presOf" srcId="{BCB6682D-7384-4178-956A-4C9384D785AC}" destId="{B46509FA-E9C9-4351-8D45-9AA69173943F}" srcOrd="1" destOrd="0" presId="urn:microsoft.com/office/officeart/2005/8/layout/orgChart1"/>
    <dgm:cxn modelId="{C3BB050E-A1DD-4834-B0EF-AB17977178BD}" type="presOf" srcId="{CF65B096-E543-42E5-9732-ACC06D674F0C}" destId="{61F24E71-8141-4019-87D8-7DC178AEAB57}" srcOrd="0" destOrd="0" presId="urn:microsoft.com/office/officeart/2005/8/layout/orgChart1"/>
    <dgm:cxn modelId="{A08D7E26-79E1-485A-AA6A-718A1759822E}" type="presOf" srcId="{CF65B096-E543-42E5-9732-ACC06D674F0C}" destId="{1C2F72AF-05D2-44AB-A608-AEC1C2E32A80}" srcOrd="1" destOrd="0" presId="urn:microsoft.com/office/officeart/2005/8/layout/orgChart1"/>
    <dgm:cxn modelId="{A993057D-2174-4782-833C-E21E4C28F0D0}" srcId="{D9AD6AEF-A713-4BBF-8A99-047A148E8560}" destId="{B07BD0FA-C1A5-4002-BDA6-C57FA63BB622}" srcOrd="3" destOrd="0" parTransId="{03CD95BD-5802-472C-A4A6-319B7E6CC019}" sibTransId="{B5C5C071-3039-4C86-82F2-EECC52B4FA19}"/>
    <dgm:cxn modelId="{09E9D395-645F-4A3A-9D26-60CFC93312CC}" type="presOf" srcId="{98CE3F62-2924-4BEC-B362-17461BA9CB9F}" destId="{DF334E02-2416-4140-92E5-CA7903A45BA5}" srcOrd="0" destOrd="0" presId="urn:microsoft.com/office/officeart/2005/8/layout/orgChart1"/>
    <dgm:cxn modelId="{094E4A34-9361-41D9-A820-BE7580C85307}" type="presOf" srcId="{B07BD0FA-C1A5-4002-BDA6-C57FA63BB622}" destId="{6D461A4D-0FAD-4E5F-A99C-BD23D6A264B8}" srcOrd="1" destOrd="0" presId="urn:microsoft.com/office/officeart/2005/8/layout/orgChart1"/>
    <dgm:cxn modelId="{2B4F059C-AEBB-4122-9703-CF31579DB9A2}" type="presOf" srcId="{D9AD6AEF-A713-4BBF-8A99-047A148E8560}" destId="{56F0A1AA-F1E9-4300-9337-A24B0C2B2218}" srcOrd="0" destOrd="0" presId="urn:microsoft.com/office/officeart/2005/8/layout/orgChart1"/>
    <dgm:cxn modelId="{B3F05645-EA17-401C-8597-E717492B23CA}" type="presOf" srcId="{AAD0338F-D418-4001-B618-F215728AD525}" destId="{23542BBC-C7F8-4729-9750-10095A65BBED}" srcOrd="0" destOrd="0" presId="urn:microsoft.com/office/officeart/2005/8/layout/orgChart1"/>
    <dgm:cxn modelId="{605B3F82-C9FF-4AF8-AAC7-9CCB08E4498C}" type="presOf" srcId="{7CA4DE6F-80B5-43E8-BDAD-EBC2C4F38B22}" destId="{EDD95B8A-C9C2-4E43-BE85-F80100EA1935}" srcOrd="0" destOrd="0" presId="urn:microsoft.com/office/officeart/2005/8/layout/orgChart1"/>
    <dgm:cxn modelId="{42AE5C32-6085-4F5C-8C21-18EFAD430F68}" type="presOf" srcId="{B07BD0FA-C1A5-4002-BDA6-C57FA63BB622}" destId="{232282C7-BE65-4918-856A-6E78289E21D8}" srcOrd="0" destOrd="0" presId="urn:microsoft.com/office/officeart/2005/8/layout/orgChart1"/>
    <dgm:cxn modelId="{31629792-0E76-47A7-93E6-996765B84785}" type="presOf" srcId="{8A81AB02-8BE9-4E5F-952F-49BCCCD87E2F}" destId="{6EA62DCD-EF2A-450E-8A93-F510F3C2C62B}" srcOrd="1" destOrd="0" presId="urn:microsoft.com/office/officeart/2005/8/layout/orgChart1"/>
    <dgm:cxn modelId="{234A023E-8BA2-447F-99F5-ECFAC564ADF0}" type="presOf" srcId="{E34A08C5-EB49-4487-99FE-DB1D2A180FA1}" destId="{A95E7E99-AF2B-40BB-9AD2-6C7D407656C4}" srcOrd="1" destOrd="0" presId="urn:microsoft.com/office/officeart/2005/8/layout/orgChart1"/>
    <dgm:cxn modelId="{07AB635D-EAE2-4FAA-A418-22C74FFCAD8F}" type="presOf" srcId="{3F438C0E-7450-4715-8BFC-F9F9D88CCBC0}" destId="{34F91495-0C5A-4621-A347-6410F3C476F4}" srcOrd="0" destOrd="0" presId="urn:microsoft.com/office/officeart/2005/8/layout/orgChart1"/>
    <dgm:cxn modelId="{1C07DEA0-4433-47A5-8B23-A77FEC2E2E7A}" srcId="{CF65B096-E543-42E5-9732-ACC06D674F0C}" destId="{52F09200-A3D7-42BC-8306-96FF5E37EABE}" srcOrd="2" destOrd="0" parTransId="{099E5BD8-F9FE-4A06-993F-0611DBBF2816}" sibTransId="{D49DC2B8-E4EA-4084-9E58-BF3236374732}"/>
    <dgm:cxn modelId="{EFBCF9E0-CA4D-4D2F-962D-FAB712F29D26}" type="presOf" srcId="{5C6BF52B-CD6B-46DE-864C-BE353CD27E34}" destId="{85708284-5BEA-440F-8950-8B161084222E}" srcOrd="1" destOrd="0" presId="urn:microsoft.com/office/officeart/2005/8/layout/orgChart1"/>
    <dgm:cxn modelId="{CE67E8CD-FE39-48DD-9FD7-C6791497F9FD}" type="presOf" srcId="{3C611F29-606A-4ACB-A71F-FC1EED0C2DA5}" destId="{AC907698-D4B0-41A5-AF52-4950D4D78287}" srcOrd="0" destOrd="0" presId="urn:microsoft.com/office/officeart/2005/8/layout/orgChart1"/>
    <dgm:cxn modelId="{8033B3D4-AE3E-463B-895F-E4B33086B731}" srcId="{AAE125D6-8F70-4E1D-83A4-F5F4A168204D}" destId="{393253BE-7B09-4681-9F73-05E99004340B}" srcOrd="0" destOrd="0" parTransId="{7CA4DE6F-80B5-43E8-BDAD-EBC2C4F38B22}" sibTransId="{073F651D-631C-44E0-B32A-445A940E7813}"/>
    <dgm:cxn modelId="{246F05EA-4AD6-4A4E-9523-46798C53DFB8}" srcId="{AAE125D6-8F70-4E1D-83A4-F5F4A168204D}" destId="{CF65B096-E543-42E5-9732-ACC06D674F0C}" srcOrd="1" destOrd="0" parTransId="{2D119A96-1898-4751-AE86-EF9121A15BF6}" sibTransId="{413368BB-430A-4B1E-A3AF-E79CC965100A}"/>
    <dgm:cxn modelId="{87D3B9D1-B52D-432A-8988-3C44C35EF227}" type="presOf" srcId="{2504F1DA-F6F9-443C-9CD3-E7C1FE94AC73}" destId="{B2787F3D-F29F-4E42-B62A-62F81502B731}" srcOrd="0" destOrd="0" presId="urn:microsoft.com/office/officeart/2005/8/layout/orgChart1"/>
    <dgm:cxn modelId="{E142BC09-C59C-4452-8F9E-F2CC1455E456}" type="presOf" srcId="{3BE77663-579A-4E46-AA45-C3544F7A8CE4}" destId="{F0C5C706-66CF-4320-9008-A953D159BEBA}" srcOrd="0" destOrd="0" presId="urn:microsoft.com/office/officeart/2005/8/layout/orgChart1"/>
    <dgm:cxn modelId="{8910B20A-81E2-4E82-BA35-9B56B0A5FC20}" type="presOf" srcId="{8A81AB02-8BE9-4E5F-952F-49BCCCD87E2F}" destId="{56D61E48-48D4-4D75-BF43-B91F4AC5E9AF}" srcOrd="0" destOrd="0" presId="urn:microsoft.com/office/officeart/2005/8/layout/orgChart1"/>
    <dgm:cxn modelId="{91CF21BF-2AED-46DA-ACC2-D9ED47E5E5D4}" type="presOf" srcId="{5496FF60-A540-45AC-BA77-59C39A71E5DE}" destId="{5C600C66-F683-4480-9B49-F04E710A320A}" srcOrd="0" destOrd="0" presId="urn:microsoft.com/office/officeart/2005/8/layout/orgChart1"/>
    <dgm:cxn modelId="{D9CB9D94-55F5-4986-A7D9-8801D73FED57}" type="presOf" srcId="{52F09200-A3D7-42BC-8306-96FF5E37EABE}" destId="{4CC66220-2DE1-45DE-8535-904E1F21FE96}" srcOrd="1" destOrd="0" presId="urn:microsoft.com/office/officeart/2005/8/layout/orgChart1"/>
    <dgm:cxn modelId="{4785BA7B-4666-443D-9519-616E3C25DDBC}" type="presOf" srcId="{35866C0D-095B-4336-A0B4-EC5928F907F9}" destId="{6162A30D-7CE9-4FEE-9C63-5E77EBF2C4D1}" srcOrd="0" destOrd="0" presId="urn:microsoft.com/office/officeart/2005/8/layout/orgChart1"/>
    <dgm:cxn modelId="{09D766CF-E290-45EE-9B6B-F9A490C80E0C}" type="presOf" srcId="{D9AD6AEF-A713-4BBF-8A99-047A148E8560}" destId="{E1752AA5-0CDE-4520-8BC8-C97E624F3ABB}" srcOrd="1" destOrd="0" presId="urn:microsoft.com/office/officeart/2005/8/layout/orgChart1"/>
    <dgm:cxn modelId="{D9B1AACC-6AA2-4B07-BB43-C44E266F5911}" type="presOf" srcId="{E34A08C5-EB49-4487-99FE-DB1D2A180FA1}" destId="{811E8F1E-DB5E-4A6A-A020-14726494BF75}" srcOrd="0" destOrd="0" presId="urn:microsoft.com/office/officeart/2005/8/layout/orgChart1"/>
    <dgm:cxn modelId="{75C204F7-526A-4C2A-B2BD-0F448EFFE6D2}" srcId="{CF65B096-E543-42E5-9732-ACC06D674F0C}" destId="{8A81AB02-8BE9-4E5F-952F-49BCCCD87E2F}" srcOrd="3" destOrd="0" parTransId="{3BE77663-579A-4E46-AA45-C3544F7A8CE4}" sibTransId="{59C4CF21-EEEE-4BCA-96B8-7CBD54863374}"/>
    <dgm:cxn modelId="{09AEEA19-0A86-4CDD-9B24-D2EC9F371AD6}" type="presOf" srcId="{23C3D1EA-5FE0-42C7-9254-6D52E04A74B5}" destId="{861F1991-6F94-474A-A749-F7403D4F8CDE}" srcOrd="0" destOrd="0" presId="urn:microsoft.com/office/officeart/2005/8/layout/orgChart1"/>
    <dgm:cxn modelId="{45F138F4-92BA-4B4F-B36B-0DCF066B12E2}" type="presOf" srcId="{4607FBDA-CE45-4401-8AC4-7B913A169307}" destId="{8AAA9BCC-022E-41CC-B705-F46B1D160054}" srcOrd="1" destOrd="0" presId="urn:microsoft.com/office/officeart/2005/8/layout/orgChart1"/>
    <dgm:cxn modelId="{6260EDCD-8569-4525-B256-E172FC55951D}" type="presOf" srcId="{930CDFC6-C806-4AAC-BA18-452EC1E875D4}" destId="{1A8EBA66-6CD2-43B6-852D-29C093DEDE16}" srcOrd="1" destOrd="0" presId="urn:microsoft.com/office/officeart/2005/8/layout/orgChart1"/>
    <dgm:cxn modelId="{C70564CE-DF1E-43B8-B1DE-9AA9AAB7C284}" type="presOf" srcId="{393253BE-7B09-4681-9F73-05E99004340B}" destId="{BB27A106-A801-44B6-8E46-4115CC5EE115}" srcOrd="1" destOrd="0" presId="urn:microsoft.com/office/officeart/2005/8/layout/orgChart1"/>
    <dgm:cxn modelId="{02844B07-A0EB-4B7B-9C09-387EE7F42278}" type="presOf" srcId="{099E5BD8-F9FE-4A06-993F-0611DBBF2816}" destId="{282BFC57-72B2-4558-A68D-88C5CFB03B5E}" srcOrd="0" destOrd="0" presId="urn:microsoft.com/office/officeart/2005/8/layout/orgChart1"/>
    <dgm:cxn modelId="{890A01D7-EE2C-4FE7-815D-03C8FF66DB29}" type="presOf" srcId="{03CD95BD-5802-472C-A4A6-319B7E6CC019}" destId="{453F4DDA-1287-4913-802A-289E3F01AACD}" srcOrd="0" destOrd="0" presId="urn:microsoft.com/office/officeart/2005/8/layout/orgChart1"/>
    <dgm:cxn modelId="{4C9E67D1-0861-4854-91A7-F892AE350F6E}" srcId="{D9AD6AEF-A713-4BBF-8A99-047A148E8560}" destId="{2504F1DA-F6F9-443C-9CD3-E7C1FE94AC73}" srcOrd="2" destOrd="0" parTransId="{35866C0D-095B-4336-A0B4-EC5928F907F9}" sibTransId="{76825329-72DD-4D67-B6E2-3BED2A0B4CDA}"/>
    <dgm:cxn modelId="{7362AC97-1076-4117-A241-A3B261321496}" type="presOf" srcId="{52F09200-A3D7-42BC-8306-96FF5E37EABE}" destId="{3A649103-A6C5-4352-BBF7-DF18E02E203B}" srcOrd="0" destOrd="0" presId="urn:microsoft.com/office/officeart/2005/8/layout/orgChart1"/>
    <dgm:cxn modelId="{20B107AB-DF6E-45A8-BE31-4E8ED1E1CDF0}" srcId="{CF65B096-E543-42E5-9732-ACC06D674F0C}" destId="{BCB6682D-7384-4178-956A-4C9384D785AC}" srcOrd="1" destOrd="0" parTransId="{76216625-9D07-43E6-8E82-896CA3EDE3FC}" sibTransId="{7C77F363-BB31-4E2D-8AA4-D0C6D67399F3}"/>
    <dgm:cxn modelId="{E68559CD-C2AC-4671-9F63-2B742832216E}" type="presOf" srcId="{2504F1DA-F6F9-443C-9CD3-E7C1FE94AC73}" destId="{CCF5F4E5-BAB4-46AB-AE50-E7520DBBB3CB}" srcOrd="1" destOrd="0" presId="urn:microsoft.com/office/officeart/2005/8/layout/orgChart1"/>
    <dgm:cxn modelId="{36336036-4AF8-4B81-8A13-A4563E9D51E7}" type="presOf" srcId="{AAE125D6-8F70-4E1D-83A4-F5F4A168204D}" destId="{7B638BA7-7497-4F99-AF0E-89712E7CA777}" srcOrd="1" destOrd="0" presId="urn:microsoft.com/office/officeart/2005/8/layout/orgChart1"/>
    <dgm:cxn modelId="{F14768E1-7B2F-4299-9E68-EED25A4E4D0F}" type="presOf" srcId="{78471D4A-92E2-4F60-88E9-9619EC791467}" destId="{6AB37020-0322-43CF-90EC-7DB889859483}" srcOrd="0" destOrd="0" presId="urn:microsoft.com/office/officeart/2005/8/layout/orgChart1"/>
    <dgm:cxn modelId="{866DA82C-AD9F-4887-81EE-81C1B043FED1}" type="presOf" srcId="{393253BE-7B09-4681-9F73-05E99004340B}" destId="{4E510062-2F82-455A-9ED4-E9847D513A6E}" srcOrd="0" destOrd="0" presId="urn:microsoft.com/office/officeart/2005/8/layout/orgChart1"/>
    <dgm:cxn modelId="{E0A66DD4-42AD-4ADB-8DFA-E7B3D4821C5A}" type="presOf" srcId="{930CDFC6-C806-4AAC-BA18-452EC1E875D4}" destId="{2DF41536-F266-4FE1-8919-04E2F4F53B10}" srcOrd="0" destOrd="0" presId="urn:microsoft.com/office/officeart/2005/8/layout/orgChart1"/>
    <dgm:cxn modelId="{542DB274-8FAC-432D-B65F-0756DCC5C177}" type="presOf" srcId="{958C5170-CA5C-4D67-BE6B-D8C38BFD83E6}" destId="{E2A2B8EF-DD35-465D-B1FE-33223C04305F}" srcOrd="0" destOrd="0" presId="urn:microsoft.com/office/officeart/2005/8/layout/orgChart1"/>
    <dgm:cxn modelId="{4CE86DD6-C957-47EB-AB54-97D9AAD0AA59}" srcId="{D9AD6AEF-A713-4BBF-8A99-047A148E8560}" destId="{5C6BF52B-CD6B-46DE-864C-BE353CD27E34}" srcOrd="0" destOrd="0" parTransId="{5496FF60-A540-45AC-BA77-59C39A71E5DE}" sibTransId="{4A2AAAC8-EDC5-4FA2-9B2B-0038DF877246}"/>
    <dgm:cxn modelId="{184DC154-78C3-42A8-9EDE-840F1C766451}" type="presParOf" srcId="{DF334E02-2416-4140-92E5-CA7903A45BA5}" destId="{FB9D6703-9CD3-46E2-A0C4-42C9BB299B04}" srcOrd="0" destOrd="0" presId="urn:microsoft.com/office/officeart/2005/8/layout/orgChart1"/>
    <dgm:cxn modelId="{4DC381EF-97DB-4DB4-940B-F5D2163181D2}" type="presParOf" srcId="{FB9D6703-9CD3-46E2-A0C4-42C9BB299B04}" destId="{F87C472A-AC6F-473A-88B9-D17BFFDC3B9A}" srcOrd="0" destOrd="0" presId="urn:microsoft.com/office/officeart/2005/8/layout/orgChart1"/>
    <dgm:cxn modelId="{C7C89C81-87B8-4617-8911-FE7754271F82}" type="presParOf" srcId="{F87C472A-AC6F-473A-88B9-D17BFFDC3B9A}" destId="{F76588BE-7B10-4398-AA6E-F15EC610529D}" srcOrd="0" destOrd="0" presId="urn:microsoft.com/office/officeart/2005/8/layout/orgChart1"/>
    <dgm:cxn modelId="{1C9B168E-417B-4A20-A522-B42B7049A8EE}" type="presParOf" srcId="{F87C472A-AC6F-473A-88B9-D17BFFDC3B9A}" destId="{7B638BA7-7497-4F99-AF0E-89712E7CA777}" srcOrd="1" destOrd="0" presId="urn:microsoft.com/office/officeart/2005/8/layout/orgChart1"/>
    <dgm:cxn modelId="{7D902C5D-A592-4C16-AA22-41261FD4DF6F}" type="presParOf" srcId="{FB9D6703-9CD3-46E2-A0C4-42C9BB299B04}" destId="{2E854FA5-EC44-4291-BB94-32F13ECD7AD2}" srcOrd="1" destOrd="0" presId="urn:microsoft.com/office/officeart/2005/8/layout/orgChart1"/>
    <dgm:cxn modelId="{5F506BBA-E5E9-4200-8016-D4B9EFEEBFB1}" type="presParOf" srcId="{2E854FA5-EC44-4291-BB94-32F13ECD7AD2}" destId="{EDD95B8A-C9C2-4E43-BE85-F80100EA1935}" srcOrd="0" destOrd="0" presId="urn:microsoft.com/office/officeart/2005/8/layout/orgChart1"/>
    <dgm:cxn modelId="{98B64A24-67D4-4006-8FF7-257C06BE7448}" type="presParOf" srcId="{2E854FA5-EC44-4291-BB94-32F13ECD7AD2}" destId="{CF4EC13B-3D16-41A9-9E01-5181EDA06951}" srcOrd="1" destOrd="0" presId="urn:microsoft.com/office/officeart/2005/8/layout/orgChart1"/>
    <dgm:cxn modelId="{447EC708-89CB-47EC-910F-339796CFCF25}" type="presParOf" srcId="{CF4EC13B-3D16-41A9-9E01-5181EDA06951}" destId="{D5988510-3C23-4889-8618-97D4BF85D180}" srcOrd="0" destOrd="0" presId="urn:microsoft.com/office/officeart/2005/8/layout/orgChart1"/>
    <dgm:cxn modelId="{98AE5870-6577-432C-B0D6-CA341E226A3B}" type="presParOf" srcId="{D5988510-3C23-4889-8618-97D4BF85D180}" destId="{4E510062-2F82-455A-9ED4-E9847D513A6E}" srcOrd="0" destOrd="0" presId="urn:microsoft.com/office/officeart/2005/8/layout/orgChart1"/>
    <dgm:cxn modelId="{D2AA04C2-AECB-4CD2-A63A-9A19824D585C}" type="presParOf" srcId="{D5988510-3C23-4889-8618-97D4BF85D180}" destId="{BB27A106-A801-44B6-8E46-4115CC5EE115}" srcOrd="1" destOrd="0" presId="urn:microsoft.com/office/officeart/2005/8/layout/orgChart1"/>
    <dgm:cxn modelId="{14A8A3E3-3048-474A-AEA1-780AF6F0C70F}" type="presParOf" srcId="{CF4EC13B-3D16-41A9-9E01-5181EDA06951}" destId="{CEC31394-EF0B-40DB-82F3-077997E25D83}" srcOrd="1" destOrd="0" presId="urn:microsoft.com/office/officeart/2005/8/layout/orgChart1"/>
    <dgm:cxn modelId="{11138C8B-E92C-421F-B668-75C4D1DC5D4D}" type="presParOf" srcId="{CEC31394-EF0B-40DB-82F3-077997E25D83}" destId="{23542BBC-C7F8-4729-9750-10095A65BBED}" srcOrd="0" destOrd="0" presId="urn:microsoft.com/office/officeart/2005/8/layout/orgChart1"/>
    <dgm:cxn modelId="{02C72933-42FE-443A-B355-884529B30BB0}" type="presParOf" srcId="{CEC31394-EF0B-40DB-82F3-077997E25D83}" destId="{9457E150-6202-4C70-90DC-B0E52AC4E305}" srcOrd="1" destOrd="0" presId="urn:microsoft.com/office/officeart/2005/8/layout/orgChart1"/>
    <dgm:cxn modelId="{706D731E-92A0-403B-A533-0567AC1EEB9B}" type="presParOf" srcId="{9457E150-6202-4C70-90DC-B0E52AC4E305}" destId="{CAF6796F-FAFF-4D5C-9DB0-1CB578250EA3}" srcOrd="0" destOrd="0" presId="urn:microsoft.com/office/officeart/2005/8/layout/orgChart1"/>
    <dgm:cxn modelId="{3A1F9380-AABD-4D27-9DF5-B0A274BCCEF6}" type="presParOf" srcId="{CAF6796F-FAFF-4D5C-9DB0-1CB578250EA3}" destId="{811E8F1E-DB5E-4A6A-A020-14726494BF75}" srcOrd="0" destOrd="0" presId="urn:microsoft.com/office/officeart/2005/8/layout/orgChart1"/>
    <dgm:cxn modelId="{6CA9E79A-D822-47DE-8A34-65440D4CD362}" type="presParOf" srcId="{CAF6796F-FAFF-4D5C-9DB0-1CB578250EA3}" destId="{A95E7E99-AF2B-40BB-9AD2-6C7D407656C4}" srcOrd="1" destOrd="0" presId="urn:microsoft.com/office/officeart/2005/8/layout/orgChart1"/>
    <dgm:cxn modelId="{ADC85A74-9462-47E9-9CFF-DD788AF4BA59}" type="presParOf" srcId="{9457E150-6202-4C70-90DC-B0E52AC4E305}" destId="{C1B0B921-4F52-4B5C-9DAC-31869665CFC6}" srcOrd="1" destOrd="0" presId="urn:microsoft.com/office/officeart/2005/8/layout/orgChart1"/>
    <dgm:cxn modelId="{04C73B97-527C-47F1-9C95-9ADBA9BE0299}" type="presParOf" srcId="{9457E150-6202-4C70-90DC-B0E52AC4E305}" destId="{BD0015AE-CEDA-49A6-90CD-DDE2BB087A73}" srcOrd="2" destOrd="0" presId="urn:microsoft.com/office/officeart/2005/8/layout/orgChart1"/>
    <dgm:cxn modelId="{AA0E866E-6205-4B6F-A151-33D301F954B9}" type="presParOf" srcId="{CEC31394-EF0B-40DB-82F3-077997E25D83}" destId="{AC907698-D4B0-41A5-AF52-4950D4D78287}" srcOrd="2" destOrd="0" presId="urn:microsoft.com/office/officeart/2005/8/layout/orgChart1"/>
    <dgm:cxn modelId="{0C34E0E8-C0B3-4225-AFAC-BA5C834DC341}" type="presParOf" srcId="{CEC31394-EF0B-40DB-82F3-077997E25D83}" destId="{7847FC55-A8EE-45DE-B2A3-F1D01BDC7486}" srcOrd="3" destOrd="0" presId="urn:microsoft.com/office/officeart/2005/8/layout/orgChart1"/>
    <dgm:cxn modelId="{016040C7-B636-4DF5-AFDB-FEB598CA926A}" type="presParOf" srcId="{7847FC55-A8EE-45DE-B2A3-F1D01BDC7486}" destId="{C951CE1A-1165-441C-8907-A111D213164B}" srcOrd="0" destOrd="0" presId="urn:microsoft.com/office/officeart/2005/8/layout/orgChart1"/>
    <dgm:cxn modelId="{55BA95BC-E682-418B-80AA-AB5658EDEBD8}" type="presParOf" srcId="{C951CE1A-1165-441C-8907-A111D213164B}" destId="{6AB37020-0322-43CF-90EC-7DB889859483}" srcOrd="0" destOrd="0" presId="urn:microsoft.com/office/officeart/2005/8/layout/orgChart1"/>
    <dgm:cxn modelId="{0E4E8CBA-A867-4386-8760-8B1641572BE7}" type="presParOf" srcId="{C951CE1A-1165-441C-8907-A111D213164B}" destId="{3D53A43D-7BD6-49B9-B41C-FEFFDFF41BCB}" srcOrd="1" destOrd="0" presId="urn:microsoft.com/office/officeart/2005/8/layout/orgChart1"/>
    <dgm:cxn modelId="{261A0C8C-BAF4-41B3-B674-E4B51068838B}" type="presParOf" srcId="{7847FC55-A8EE-45DE-B2A3-F1D01BDC7486}" destId="{700B1F21-788B-4F76-87C9-2B574336DFAE}" srcOrd="1" destOrd="0" presId="urn:microsoft.com/office/officeart/2005/8/layout/orgChart1"/>
    <dgm:cxn modelId="{01371175-B472-48F2-A8BB-EA033B4728B1}" type="presParOf" srcId="{7847FC55-A8EE-45DE-B2A3-F1D01BDC7486}" destId="{93781FF3-C65B-4AC5-ACA8-B8B80C085B9B}" srcOrd="2" destOrd="0" presId="urn:microsoft.com/office/officeart/2005/8/layout/orgChart1"/>
    <dgm:cxn modelId="{AA574AC6-7B06-4C9B-8A0B-00CE5F0834D5}" type="presParOf" srcId="{CF4EC13B-3D16-41A9-9E01-5181EDA06951}" destId="{2B99B6F2-6754-4B7B-8936-E074685DC2BA}" srcOrd="2" destOrd="0" presId="urn:microsoft.com/office/officeart/2005/8/layout/orgChart1"/>
    <dgm:cxn modelId="{EA16A26F-3B9E-41E7-8F7A-3C9F8F03ACC0}" type="presParOf" srcId="{2E854FA5-EC44-4291-BB94-32F13ECD7AD2}" destId="{13476916-D5E4-4EDD-A81D-7C71A6150F02}" srcOrd="2" destOrd="0" presId="urn:microsoft.com/office/officeart/2005/8/layout/orgChart1"/>
    <dgm:cxn modelId="{4B593A97-0812-48D5-B74E-F3E32666E4D9}" type="presParOf" srcId="{2E854FA5-EC44-4291-BB94-32F13ECD7AD2}" destId="{959D576E-0EBB-4B93-822D-AD3D071562F5}" srcOrd="3" destOrd="0" presId="urn:microsoft.com/office/officeart/2005/8/layout/orgChart1"/>
    <dgm:cxn modelId="{A71AD46A-2945-436E-B01A-F81F40CB3E1B}" type="presParOf" srcId="{959D576E-0EBB-4B93-822D-AD3D071562F5}" destId="{3449B503-B60D-43F7-95D3-F06F1BDFF10B}" srcOrd="0" destOrd="0" presId="urn:microsoft.com/office/officeart/2005/8/layout/orgChart1"/>
    <dgm:cxn modelId="{7D60100A-440B-4FE0-AE91-27C84283EBF8}" type="presParOf" srcId="{3449B503-B60D-43F7-95D3-F06F1BDFF10B}" destId="{61F24E71-8141-4019-87D8-7DC178AEAB57}" srcOrd="0" destOrd="0" presId="urn:microsoft.com/office/officeart/2005/8/layout/orgChart1"/>
    <dgm:cxn modelId="{2299A92A-D70B-4C12-9FE1-7F241242252F}" type="presParOf" srcId="{3449B503-B60D-43F7-95D3-F06F1BDFF10B}" destId="{1C2F72AF-05D2-44AB-A608-AEC1C2E32A80}" srcOrd="1" destOrd="0" presId="urn:microsoft.com/office/officeart/2005/8/layout/orgChart1"/>
    <dgm:cxn modelId="{9F2F5D03-8023-4944-948F-AAD9FB4DBF00}" type="presParOf" srcId="{959D576E-0EBB-4B93-822D-AD3D071562F5}" destId="{15BF301E-6FA2-4E7A-9106-058E65D4AA5F}" srcOrd="1" destOrd="0" presId="urn:microsoft.com/office/officeart/2005/8/layout/orgChart1"/>
    <dgm:cxn modelId="{D89DCD68-D481-4E38-AA7D-E0F4B84BD2BD}" type="presParOf" srcId="{15BF301E-6FA2-4E7A-9106-058E65D4AA5F}" destId="{34F91495-0C5A-4621-A347-6410F3C476F4}" srcOrd="0" destOrd="0" presId="urn:microsoft.com/office/officeart/2005/8/layout/orgChart1"/>
    <dgm:cxn modelId="{039C8C1A-A0AB-45AB-B229-0BCA590C7FB8}" type="presParOf" srcId="{15BF301E-6FA2-4E7A-9106-058E65D4AA5F}" destId="{4E866434-D487-4490-BE76-36ED30098C98}" srcOrd="1" destOrd="0" presId="urn:microsoft.com/office/officeart/2005/8/layout/orgChart1"/>
    <dgm:cxn modelId="{9161AC02-03A9-4806-9DF1-03039DF0130B}" type="presParOf" srcId="{4E866434-D487-4490-BE76-36ED30098C98}" destId="{657149BE-4201-490D-9744-2B3B4AFFC1C2}" srcOrd="0" destOrd="0" presId="urn:microsoft.com/office/officeart/2005/8/layout/orgChart1"/>
    <dgm:cxn modelId="{F9C7AB0D-19B2-4471-9D02-C34EE639153B}" type="presParOf" srcId="{657149BE-4201-490D-9744-2B3B4AFFC1C2}" destId="{DA6DBFFC-EDEF-4B98-B193-BC7287B0A9A9}" srcOrd="0" destOrd="0" presId="urn:microsoft.com/office/officeart/2005/8/layout/orgChart1"/>
    <dgm:cxn modelId="{1A72BB89-FD75-44FC-A842-5135FF024A7A}" type="presParOf" srcId="{657149BE-4201-490D-9744-2B3B4AFFC1C2}" destId="{8AAA9BCC-022E-41CC-B705-F46B1D160054}" srcOrd="1" destOrd="0" presId="urn:microsoft.com/office/officeart/2005/8/layout/orgChart1"/>
    <dgm:cxn modelId="{D2BC0D18-0BB3-4927-8C36-538309DDCB6B}" type="presParOf" srcId="{4E866434-D487-4490-BE76-36ED30098C98}" destId="{4EF65304-6125-4A4A-8AEC-909A8C29DF1D}" srcOrd="1" destOrd="0" presId="urn:microsoft.com/office/officeart/2005/8/layout/orgChart1"/>
    <dgm:cxn modelId="{127ADF6C-99AC-4D9D-8AC1-DDF7688CCCCA}" type="presParOf" srcId="{4E866434-D487-4490-BE76-36ED30098C98}" destId="{53E922DE-069B-4B41-A1BE-50A281AE362D}" srcOrd="2" destOrd="0" presId="urn:microsoft.com/office/officeart/2005/8/layout/orgChart1"/>
    <dgm:cxn modelId="{6AFE82E1-7E78-4C4F-AA46-6A2A4BA5A8D6}" type="presParOf" srcId="{15BF301E-6FA2-4E7A-9106-058E65D4AA5F}" destId="{F3A0BFE4-0343-44E0-A94C-142256A0E23B}" srcOrd="2" destOrd="0" presId="urn:microsoft.com/office/officeart/2005/8/layout/orgChart1"/>
    <dgm:cxn modelId="{C5AEF2F7-2522-4C37-A960-79BB3E8EC77D}" type="presParOf" srcId="{15BF301E-6FA2-4E7A-9106-058E65D4AA5F}" destId="{E0C4E633-7226-4BB4-83B5-741B7343005F}" srcOrd="3" destOrd="0" presId="urn:microsoft.com/office/officeart/2005/8/layout/orgChart1"/>
    <dgm:cxn modelId="{2AC8A9BF-7202-4047-82F5-1B6FB872437A}" type="presParOf" srcId="{E0C4E633-7226-4BB4-83B5-741B7343005F}" destId="{BD803164-5E5B-41B2-B285-2A96AB1A25C6}" srcOrd="0" destOrd="0" presId="urn:microsoft.com/office/officeart/2005/8/layout/orgChart1"/>
    <dgm:cxn modelId="{0556E223-CAC2-4A36-A058-4668F771D92A}" type="presParOf" srcId="{BD803164-5E5B-41B2-B285-2A96AB1A25C6}" destId="{EF06183C-E993-4924-A575-D9FCB8B72662}" srcOrd="0" destOrd="0" presId="urn:microsoft.com/office/officeart/2005/8/layout/orgChart1"/>
    <dgm:cxn modelId="{4FC1A20A-5BE8-4D9F-887C-B29F389BD3D2}" type="presParOf" srcId="{BD803164-5E5B-41B2-B285-2A96AB1A25C6}" destId="{B46509FA-E9C9-4351-8D45-9AA69173943F}" srcOrd="1" destOrd="0" presId="urn:microsoft.com/office/officeart/2005/8/layout/orgChart1"/>
    <dgm:cxn modelId="{75A2714D-BBF9-4236-9EE8-B8752D76BA68}" type="presParOf" srcId="{E0C4E633-7226-4BB4-83B5-741B7343005F}" destId="{3CEAE803-D1F8-4547-B7A7-E966DD609606}" srcOrd="1" destOrd="0" presId="urn:microsoft.com/office/officeart/2005/8/layout/orgChart1"/>
    <dgm:cxn modelId="{9FF7E723-3850-4FD8-88FD-C7AF9094D50D}" type="presParOf" srcId="{E0C4E633-7226-4BB4-83B5-741B7343005F}" destId="{09C0345B-9C54-4D03-9813-DFE8926316D4}" srcOrd="2" destOrd="0" presId="urn:microsoft.com/office/officeart/2005/8/layout/orgChart1"/>
    <dgm:cxn modelId="{EF0EFDF1-490F-4C0F-86FF-EF1051A39917}" type="presParOf" srcId="{15BF301E-6FA2-4E7A-9106-058E65D4AA5F}" destId="{282BFC57-72B2-4558-A68D-88C5CFB03B5E}" srcOrd="4" destOrd="0" presId="urn:microsoft.com/office/officeart/2005/8/layout/orgChart1"/>
    <dgm:cxn modelId="{DC516F72-ADB4-4734-93FE-04F67E913B2F}" type="presParOf" srcId="{15BF301E-6FA2-4E7A-9106-058E65D4AA5F}" destId="{42D4F30B-3B22-4431-B0CC-2BF326DC31BA}" srcOrd="5" destOrd="0" presId="urn:microsoft.com/office/officeart/2005/8/layout/orgChart1"/>
    <dgm:cxn modelId="{FD952086-9127-42AA-8BEC-BBEF93CC244A}" type="presParOf" srcId="{42D4F30B-3B22-4431-B0CC-2BF326DC31BA}" destId="{F5821362-45F8-4907-B88F-B0B96A9ACD1F}" srcOrd="0" destOrd="0" presId="urn:microsoft.com/office/officeart/2005/8/layout/orgChart1"/>
    <dgm:cxn modelId="{3EC56FE3-B579-4C37-83FE-4FE82D90F7C3}" type="presParOf" srcId="{F5821362-45F8-4907-B88F-B0B96A9ACD1F}" destId="{3A649103-A6C5-4352-BBF7-DF18E02E203B}" srcOrd="0" destOrd="0" presId="urn:microsoft.com/office/officeart/2005/8/layout/orgChart1"/>
    <dgm:cxn modelId="{A57E284F-7443-49DA-A90D-69B2DFD2012D}" type="presParOf" srcId="{F5821362-45F8-4907-B88F-B0B96A9ACD1F}" destId="{4CC66220-2DE1-45DE-8535-904E1F21FE96}" srcOrd="1" destOrd="0" presId="urn:microsoft.com/office/officeart/2005/8/layout/orgChart1"/>
    <dgm:cxn modelId="{0E3CEB95-A23C-40D2-8F3C-91DF41346CB1}" type="presParOf" srcId="{42D4F30B-3B22-4431-B0CC-2BF326DC31BA}" destId="{F9870530-6312-4859-8D6F-61CFD0BA2A42}" srcOrd="1" destOrd="0" presId="urn:microsoft.com/office/officeart/2005/8/layout/orgChart1"/>
    <dgm:cxn modelId="{B6F07241-BF11-4B5F-8F26-424A3BD6080A}" type="presParOf" srcId="{42D4F30B-3B22-4431-B0CC-2BF326DC31BA}" destId="{0D1C7514-B2BC-47CE-8197-06A174A14F28}" srcOrd="2" destOrd="0" presId="urn:microsoft.com/office/officeart/2005/8/layout/orgChart1"/>
    <dgm:cxn modelId="{81A94460-581F-45DD-8E23-1415B2D229F8}" type="presParOf" srcId="{15BF301E-6FA2-4E7A-9106-058E65D4AA5F}" destId="{F0C5C706-66CF-4320-9008-A953D159BEBA}" srcOrd="6" destOrd="0" presId="urn:microsoft.com/office/officeart/2005/8/layout/orgChart1"/>
    <dgm:cxn modelId="{024BDCB4-2CD4-489A-8641-07B29F86CCAA}" type="presParOf" srcId="{15BF301E-6FA2-4E7A-9106-058E65D4AA5F}" destId="{760AEEB4-A29E-4496-9A68-E8E912036329}" srcOrd="7" destOrd="0" presId="urn:microsoft.com/office/officeart/2005/8/layout/orgChart1"/>
    <dgm:cxn modelId="{4A8F6262-D66A-443B-B113-F583A429B0F0}" type="presParOf" srcId="{760AEEB4-A29E-4496-9A68-E8E912036329}" destId="{D350288E-60CE-4BC1-81FC-864B0BC906D1}" srcOrd="0" destOrd="0" presId="urn:microsoft.com/office/officeart/2005/8/layout/orgChart1"/>
    <dgm:cxn modelId="{5AA0F97B-8FE1-4A94-92E7-BFA14396EC3D}" type="presParOf" srcId="{D350288E-60CE-4BC1-81FC-864B0BC906D1}" destId="{56D61E48-48D4-4D75-BF43-B91F4AC5E9AF}" srcOrd="0" destOrd="0" presId="urn:microsoft.com/office/officeart/2005/8/layout/orgChart1"/>
    <dgm:cxn modelId="{02AEB3CA-CB4F-4E81-90D8-A69B48024B47}" type="presParOf" srcId="{D350288E-60CE-4BC1-81FC-864B0BC906D1}" destId="{6EA62DCD-EF2A-450E-8A93-F510F3C2C62B}" srcOrd="1" destOrd="0" presId="urn:microsoft.com/office/officeart/2005/8/layout/orgChart1"/>
    <dgm:cxn modelId="{E890863B-B6DA-404F-BFC3-32145831FB43}" type="presParOf" srcId="{760AEEB4-A29E-4496-9A68-E8E912036329}" destId="{D54806B9-8C32-4F28-B7DC-459659FE9DD5}" srcOrd="1" destOrd="0" presId="urn:microsoft.com/office/officeart/2005/8/layout/orgChart1"/>
    <dgm:cxn modelId="{2B381D6F-DA01-4A48-8AA0-86C513C429E1}" type="presParOf" srcId="{760AEEB4-A29E-4496-9A68-E8E912036329}" destId="{0C371748-EF2D-4B54-ACBE-831463F49BF8}" srcOrd="2" destOrd="0" presId="urn:microsoft.com/office/officeart/2005/8/layout/orgChart1"/>
    <dgm:cxn modelId="{1DDE5AB3-0183-4174-A10C-8F802F5DFAC8}" type="presParOf" srcId="{959D576E-0EBB-4B93-822D-AD3D071562F5}" destId="{E3B1D272-85B3-4861-866C-2066EF64D6B4}" srcOrd="2" destOrd="0" presId="urn:microsoft.com/office/officeart/2005/8/layout/orgChart1"/>
    <dgm:cxn modelId="{69EE989C-D823-4678-BB17-DE9A010A9FFE}" type="presParOf" srcId="{2E854FA5-EC44-4291-BB94-32F13ECD7AD2}" destId="{E2A2B8EF-DD35-465D-B1FE-33223C04305F}" srcOrd="4" destOrd="0" presId="urn:microsoft.com/office/officeart/2005/8/layout/orgChart1"/>
    <dgm:cxn modelId="{78265455-3CB5-4C38-BA4E-871BCDCEDA67}" type="presParOf" srcId="{2E854FA5-EC44-4291-BB94-32F13ECD7AD2}" destId="{BBBA5B14-7128-48D7-BFDE-28403D4B7E12}" srcOrd="5" destOrd="0" presId="urn:microsoft.com/office/officeart/2005/8/layout/orgChart1"/>
    <dgm:cxn modelId="{0DD0065E-3FC5-434B-B61B-13D10D8F6A95}" type="presParOf" srcId="{BBBA5B14-7128-48D7-BFDE-28403D4B7E12}" destId="{1DD7587A-55C4-4277-8CB7-34EDE2B7AEB9}" srcOrd="0" destOrd="0" presId="urn:microsoft.com/office/officeart/2005/8/layout/orgChart1"/>
    <dgm:cxn modelId="{4E5D2524-7FF4-4A40-B047-6460E1DDB89A}" type="presParOf" srcId="{1DD7587A-55C4-4277-8CB7-34EDE2B7AEB9}" destId="{56F0A1AA-F1E9-4300-9337-A24B0C2B2218}" srcOrd="0" destOrd="0" presId="urn:microsoft.com/office/officeart/2005/8/layout/orgChart1"/>
    <dgm:cxn modelId="{B4F71F8D-C176-48AD-AB8B-6B81AE91476C}" type="presParOf" srcId="{1DD7587A-55C4-4277-8CB7-34EDE2B7AEB9}" destId="{E1752AA5-0CDE-4520-8BC8-C97E624F3ABB}" srcOrd="1" destOrd="0" presId="urn:microsoft.com/office/officeart/2005/8/layout/orgChart1"/>
    <dgm:cxn modelId="{78044AEA-C43D-422A-BF52-73F22B1A3FFE}" type="presParOf" srcId="{BBBA5B14-7128-48D7-BFDE-28403D4B7E12}" destId="{2174906E-36A9-41C6-8CF6-A3AAEA8F731B}" srcOrd="1" destOrd="0" presId="urn:microsoft.com/office/officeart/2005/8/layout/orgChart1"/>
    <dgm:cxn modelId="{34D952D9-9660-4F8B-B802-BDEC26A5568C}" type="presParOf" srcId="{2174906E-36A9-41C6-8CF6-A3AAEA8F731B}" destId="{5C600C66-F683-4480-9B49-F04E710A320A}" srcOrd="0" destOrd="0" presId="urn:microsoft.com/office/officeart/2005/8/layout/orgChart1"/>
    <dgm:cxn modelId="{F4B8A312-C41F-4970-A7B8-66D4E83CDAA4}" type="presParOf" srcId="{2174906E-36A9-41C6-8CF6-A3AAEA8F731B}" destId="{2BCB2C0C-DF9B-48E2-9365-1B758B71F129}" srcOrd="1" destOrd="0" presId="urn:microsoft.com/office/officeart/2005/8/layout/orgChart1"/>
    <dgm:cxn modelId="{713FFACA-D39D-4A11-AB59-CAB04FF625AC}" type="presParOf" srcId="{2BCB2C0C-DF9B-48E2-9365-1B758B71F129}" destId="{47F164FC-698D-409E-8C0C-1F085FEF4DEA}" srcOrd="0" destOrd="0" presId="urn:microsoft.com/office/officeart/2005/8/layout/orgChart1"/>
    <dgm:cxn modelId="{4323B840-D096-494F-BB45-8E6889FCF3C1}" type="presParOf" srcId="{47F164FC-698D-409E-8C0C-1F085FEF4DEA}" destId="{465C48C5-6F3C-4219-9FDF-35807C993513}" srcOrd="0" destOrd="0" presId="urn:microsoft.com/office/officeart/2005/8/layout/orgChart1"/>
    <dgm:cxn modelId="{53F7F6B7-C157-4EC5-B172-75F379D94620}" type="presParOf" srcId="{47F164FC-698D-409E-8C0C-1F085FEF4DEA}" destId="{85708284-5BEA-440F-8950-8B161084222E}" srcOrd="1" destOrd="0" presId="urn:microsoft.com/office/officeart/2005/8/layout/orgChart1"/>
    <dgm:cxn modelId="{0FA7FEE6-AB95-45E0-A469-89871661FA28}" type="presParOf" srcId="{2BCB2C0C-DF9B-48E2-9365-1B758B71F129}" destId="{CB061A80-E9F6-4A93-9416-F95319EBCBDE}" srcOrd="1" destOrd="0" presId="urn:microsoft.com/office/officeart/2005/8/layout/orgChart1"/>
    <dgm:cxn modelId="{499723A3-CC49-46E2-A4C3-4528CC37BFE6}" type="presParOf" srcId="{2BCB2C0C-DF9B-48E2-9365-1B758B71F129}" destId="{2BB1B89D-1035-4F08-9835-F450C6E6C317}" srcOrd="2" destOrd="0" presId="urn:microsoft.com/office/officeart/2005/8/layout/orgChart1"/>
    <dgm:cxn modelId="{0465AA39-134B-4AD4-A2A3-3C731B92C595}" type="presParOf" srcId="{2174906E-36A9-41C6-8CF6-A3AAEA8F731B}" destId="{861F1991-6F94-474A-A749-F7403D4F8CDE}" srcOrd="2" destOrd="0" presId="urn:microsoft.com/office/officeart/2005/8/layout/orgChart1"/>
    <dgm:cxn modelId="{E3D8191F-FC14-4F05-A664-C6996A5979BA}" type="presParOf" srcId="{2174906E-36A9-41C6-8CF6-A3AAEA8F731B}" destId="{DBD636A2-9C98-4DCF-BBDD-C55B5CE7CB21}" srcOrd="3" destOrd="0" presId="urn:microsoft.com/office/officeart/2005/8/layout/orgChart1"/>
    <dgm:cxn modelId="{04CDD6C5-F4BD-4D0D-A573-E5615E418685}" type="presParOf" srcId="{DBD636A2-9C98-4DCF-BBDD-C55B5CE7CB21}" destId="{4A1BFADF-4B08-49E6-AB00-B116B70D5BE6}" srcOrd="0" destOrd="0" presId="urn:microsoft.com/office/officeart/2005/8/layout/orgChart1"/>
    <dgm:cxn modelId="{9C6B4FB8-647C-4991-9087-FED808FDD02F}" type="presParOf" srcId="{4A1BFADF-4B08-49E6-AB00-B116B70D5BE6}" destId="{2DF41536-F266-4FE1-8919-04E2F4F53B10}" srcOrd="0" destOrd="0" presId="urn:microsoft.com/office/officeart/2005/8/layout/orgChart1"/>
    <dgm:cxn modelId="{8125A410-17C3-469E-BA79-B3A9B66F96D3}" type="presParOf" srcId="{4A1BFADF-4B08-49E6-AB00-B116B70D5BE6}" destId="{1A8EBA66-6CD2-43B6-852D-29C093DEDE16}" srcOrd="1" destOrd="0" presId="urn:microsoft.com/office/officeart/2005/8/layout/orgChart1"/>
    <dgm:cxn modelId="{36859516-EE4F-4462-AD5D-454B9AB14267}" type="presParOf" srcId="{DBD636A2-9C98-4DCF-BBDD-C55B5CE7CB21}" destId="{68561E30-6264-4D27-94F7-D4E4BD058083}" srcOrd="1" destOrd="0" presId="urn:microsoft.com/office/officeart/2005/8/layout/orgChart1"/>
    <dgm:cxn modelId="{411D2A7E-2D13-4B3F-988E-968DF8C9DFD5}" type="presParOf" srcId="{DBD636A2-9C98-4DCF-BBDD-C55B5CE7CB21}" destId="{1A9A153B-3AB4-4489-ADFE-34C09EC5C3CE}" srcOrd="2" destOrd="0" presId="urn:microsoft.com/office/officeart/2005/8/layout/orgChart1"/>
    <dgm:cxn modelId="{BA9933CC-6FB9-445B-8967-131965F47C88}" type="presParOf" srcId="{2174906E-36A9-41C6-8CF6-A3AAEA8F731B}" destId="{6162A30D-7CE9-4FEE-9C63-5E77EBF2C4D1}" srcOrd="4" destOrd="0" presId="urn:microsoft.com/office/officeart/2005/8/layout/orgChart1"/>
    <dgm:cxn modelId="{1562CD1E-40BD-4172-B17F-4C455C0557FA}" type="presParOf" srcId="{2174906E-36A9-41C6-8CF6-A3AAEA8F731B}" destId="{5328822D-E46B-4C89-AAC5-FA72DE80C87B}" srcOrd="5" destOrd="0" presId="urn:microsoft.com/office/officeart/2005/8/layout/orgChart1"/>
    <dgm:cxn modelId="{25C0DECC-3C53-4365-983D-A8806AEB9A7D}" type="presParOf" srcId="{5328822D-E46B-4C89-AAC5-FA72DE80C87B}" destId="{AAF7E0E0-E4CF-4C7D-A6E5-4D81B1F68A23}" srcOrd="0" destOrd="0" presId="urn:microsoft.com/office/officeart/2005/8/layout/orgChart1"/>
    <dgm:cxn modelId="{CF7A02C8-2AF3-4F84-8645-D40D210DEA21}" type="presParOf" srcId="{AAF7E0E0-E4CF-4C7D-A6E5-4D81B1F68A23}" destId="{B2787F3D-F29F-4E42-B62A-62F81502B731}" srcOrd="0" destOrd="0" presId="urn:microsoft.com/office/officeart/2005/8/layout/orgChart1"/>
    <dgm:cxn modelId="{C96F5BAB-B7A1-4723-9115-F6D4EAAEDD5B}" type="presParOf" srcId="{AAF7E0E0-E4CF-4C7D-A6E5-4D81B1F68A23}" destId="{CCF5F4E5-BAB4-46AB-AE50-E7520DBBB3CB}" srcOrd="1" destOrd="0" presId="urn:microsoft.com/office/officeart/2005/8/layout/orgChart1"/>
    <dgm:cxn modelId="{DBEDDC2B-519A-4068-9CD2-E86F8931C325}" type="presParOf" srcId="{5328822D-E46B-4C89-AAC5-FA72DE80C87B}" destId="{470FB827-E209-4ADF-A1AC-2D15D9712E13}" srcOrd="1" destOrd="0" presId="urn:microsoft.com/office/officeart/2005/8/layout/orgChart1"/>
    <dgm:cxn modelId="{6BFE9B55-5477-4376-8029-ACB6AA56C2F9}" type="presParOf" srcId="{5328822D-E46B-4C89-AAC5-FA72DE80C87B}" destId="{D474ECDF-A7E9-44BA-8697-0CF7288DEC4E}" srcOrd="2" destOrd="0" presId="urn:microsoft.com/office/officeart/2005/8/layout/orgChart1"/>
    <dgm:cxn modelId="{0CD5DFFF-C4AD-45F3-BF0A-68E8632B5D6F}" type="presParOf" srcId="{2174906E-36A9-41C6-8CF6-A3AAEA8F731B}" destId="{453F4DDA-1287-4913-802A-289E3F01AACD}" srcOrd="6" destOrd="0" presId="urn:microsoft.com/office/officeart/2005/8/layout/orgChart1"/>
    <dgm:cxn modelId="{6111FDC9-A912-4055-BA56-C1DE32E3111B}" type="presParOf" srcId="{2174906E-36A9-41C6-8CF6-A3AAEA8F731B}" destId="{00BF02E0-9712-421A-AAC1-BE6C6EF1BF44}" srcOrd="7" destOrd="0" presId="urn:microsoft.com/office/officeart/2005/8/layout/orgChart1"/>
    <dgm:cxn modelId="{1D0B87EC-2D2C-49DD-A493-19680CA7ABB1}" type="presParOf" srcId="{00BF02E0-9712-421A-AAC1-BE6C6EF1BF44}" destId="{CC9D7058-8C15-4D01-BD6F-B81A0D6A2161}" srcOrd="0" destOrd="0" presId="urn:microsoft.com/office/officeart/2005/8/layout/orgChart1"/>
    <dgm:cxn modelId="{04C93092-323D-432E-8C30-29F9861B2C29}" type="presParOf" srcId="{CC9D7058-8C15-4D01-BD6F-B81A0D6A2161}" destId="{232282C7-BE65-4918-856A-6E78289E21D8}" srcOrd="0" destOrd="0" presId="urn:microsoft.com/office/officeart/2005/8/layout/orgChart1"/>
    <dgm:cxn modelId="{F826B416-D4AB-4B4D-BAB7-57A62D877791}" type="presParOf" srcId="{CC9D7058-8C15-4D01-BD6F-B81A0D6A2161}" destId="{6D461A4D-0FAD-4E5F-A99C-BD23D6A264B8}" srcOrd="1" destOrd="0" presId="urn:microsoft.com/office/officeart/2005/8/layout/orgChart1"/>
    <dgm:cxn modelId="{C475990A-30AA-4BB1-BF8E-A9483AEFE435}" type="presParOf" srcId="{00BF02E0-9712-421A-AAC1-BE6C6EF1BF44}" destId="{A03756AC-7A2E-4059-88DE-D2936469AD82}" srcOrd="1" destOrd="0" presId="urn:microsoft.com/office/officeart/2005/8/layout/orgChart1"/>
    <dgm:cxn modelId="{02D4A195-A63C-4C62-BF8B-78606FA2A879}" type="presParOf" srcId="{00BF02E0-9712-421A-AAC1-BE6C6EF1BF44}" destId="{A0E63E32-6956-4D17-8065-711138C3927C}" srcOrd="2" destOrd="0" presId="urn:microsoft.com/office/officeart/2005/8/layout/orgChart1"/>
    <dgm:cxn modelId="{3AFDCA3E-69F8-4B6F-8524-A528D03819E1}" type="presParOf" srcId="{BBBA5B14-7128-48D7-BFDE-28403D4B7E12}" destId="{CCCB0B9D-DDFE-45D5-8520-E4C938587196}" srcOrd="2" destOrd="0" presId="urn:microsoft.com/office/officeart/2005/8/layout/orgChart1"/>
    <dgm:cxn modelId="{7BEFA512-6F59-4AFF-873E-8248018D699F}" type="presParOf" srcId="{FB9D6703-9CD3-46E2-A0C4-42C9BB299B04}" destId="{0C77D9A8-E0CC-4B41-AF9F-9786E80194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8B204-5FF2-47C1-A2A1-B31F7EE057C2}">
      <dsp:nvSpPr>
        <dsp:cNvPr id="0" name=""/>
        <dsp:cNvSpPr/>
      </dsp:nvSpPr>
      <dsp:spPr>
        <a:xfrm>
          <a:off x="7201141" y="3023165"/>
          <a:ext cx="91440" cy="496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56E6E-5C71-4CC9-AC32-D965F914D5F8}">
      <dsp:nvSpPr>
        <dsp:cNvPr id="0" name=""/>
        <dsp:cNvSpPr/>
      </dsp:nvSpPr>
      <dsp:spPr>
        <a:xfrm>
          <a:off x="4244766" y="1317743"/>
          <a:ext cx="3002095" cy="52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15"/>
              </a:lnTo>
              <a:lnTo>
                <a:pt x="3002095" y="275115"/>
              </a:lnTo>
              <a:lnTo>
                <a:pt x="3002095" y="523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5FEA22-4698-4143-B090-215A4EAC0AC3}">
      <dsp:nvSpPr>
        <dsp:cNvPr id="0" name=""/>
        <dsp:cNvSpPr/>
      </dsp:nvSpPr>
      <dsp:spPr>
        <a:xfrm>
          <a:off x="4340528" y="3023165"/>
          <a:ext cx="91440" cy="496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64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A8A7EE-BDA4-46BE-A100-786D39136F32}">
      <dsp:nvSpPr>
        <dsp:cNvPr id="0" name=""/>
        <dsp:cNvSpPr/>
      </dsp:nvSpPr>
      <dsp:spPr>
        <a:xfrm>
          <a:off x="4244766" y="1317743"/>
          <a:ext cx="141482" cy="523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115"/>
              </a:lnTo>
              <a:lnTo>
                <a:pt x="141482" y="275115"/>
              </a:lnTo>
              <a:lnTo>
                <a:pt x="141482" y="5233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6EBFD5-DE85-47D8-9F71-86EDFE741871}">
      <dsp:nvSpPr>
        <dsp:cNvPr id="0" name=""/>
        <dsp:cNvSpPr/>
      </dsp:nvSpPr>
      <dsp:spPr>
        <a:xfrm>
          <a:off x="1307911" y="2985256"/>
          <a:ext cx="91440" cy="53437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6144"/>
              </a:lnTo>
              <a:lnTo>
                <a:pt x="46287" y="286144"/>
              </a:lnTo>
              <a:lnTo>
                <a:pt x="46287" y="5343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CF185-26DB-46D1-AB12-3670BBD40C1A}">
      <dsp:nvSpPr>
        <dsp:cNvPr id="0" name=""/>
        <dsp:cNvSpPr/>
      </dsp:nvSpPr>
      <dsp:spPr>
        <a:xfrm>
          <a:off x="1353631" y="1317743"/>
          <a:ext cx="2891134" cy="485441"/>
        </a:xfrm>
        <a:custGeom>
          <a:avLst/>
          <a:gdLst/>
          <a:ahLst/>
          <a:cxnLst/>
          <a:rect l="0" t="0" r="0" b="0"/>
          <a:pathLst>
            <a:path>
              <a:moveTo>
                <a:pt x="2891134" y="0"/>
              </a:moveTo>
              <a:lnTo>
                <a:pt x="2891134" y="237206"/>
              </a:lnTo>
              <a:lnTo>
                <a:pt x="0" y="237206"/>
              </a:lnTo>
              <a:lnTo>
                <a:pt x="0" y="4854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0F0275-B17B-49FE-B546-8083AC8615CD}">
      <dsp:nvSpPr>
        <dsp:cNvPr id="0" name=""/>
        <dsp:cNvSpPr/>
      </dsp:nvSpPr>
      <dsp:spPr>
        <a:xfrm>
          <a:off x="3062694" y="414948"/>
          <a:ext cx="2364143" cy="902795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Работа с детьми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062694" y="414948"/>
        <a:ext cx="2364143" cy="902795"/>
      </dsp:txXfrm>
    </dsp:sp>
    <dsp:sp modelId="{ACF4603B-5654-4C2C-A81C-15DC65C6454B}">
      <dsp:nvSpPr>
        <dsp:cNvPr id="0" name=""/>
        <dsp:cNvSpPr/>
      </dsp:nvSpPr>
      <dsp:spPr>
        <a:xfrm>
          <a:off x="123" y="1803184"/>
          <a:ext cx="2707015" cy="118207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НОД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(здоровье</a:t>
          </a: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, познание, безопасность, социализация, кругозор, художественное творчество)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</dsp:txBody>
      <dsp:txXfrm>
        <a:off x="123" y="1803184"/>
        <a:ext cx="2707015" cy="1182071"/>
      </dsp:txXfrm>
    </dsp:sp>
    <dsp:sp modelId="{F6D58B05-4FE2-4DEF-941F-0F7EC7AB5706}">
      <dsp:nvSpPr>
        <dsp:cNvPr id="0" name=""/>
        <dsp:cNvSpPr/>
      </dsp:nvSpPr>
      <dsp:spPr>
        <a:xfrm>
          <a:off x="172127" y="3519635"/>
          <a:ext cx="2364143" cy="1182071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>
              <a:noFill/>
            </a:ln>
            <a:solidFill>
              <a:srgbClr val="548DD4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Сюжетно-ролевые и дидактические игры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72127" y="3519635"/>
        <a:ext cx="2364143" cy="1182071"/>
      </dsp:txXfrm>
    </dsp:sp>
    <dsp:sp modelId="{FC74C90A-A869-4567-AB36-73CDBB9E986C}">
      <dsp:nvSpPr>
        <dsp:cNvPr id="0" name=""/>
        <dsp:cNvSpPr/>
      </dsp:nvSpPr>
      <dsp:spPr>
        <a:xfrm>
          <a:off x="3204176" y="1841093"/>
          <a:ext cx="2364143" cy="1182071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 Праздники 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 развлечения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04176" y="1841093"/>
        <a:ext cx="2364143" cy="1182071"/>
      </dsp:txXfrm>
    </dsp:sp>
    <dsp:sp modelId="{C73311C2-731F-4B48-BA8C-C59898B9C3E4}">
      <dsp:nvSpPr>
        <dsp:cNvPr id="0" name=""/>
        <dsp:cNvSpPr/>
      </dsp:nvSpPr>
      <dsp:spPr>
        <a:xfrm>
          <a:off x="3204176" y="3519635"/>
          <a:ext cx="2364143" cy="1182071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Создание маршрутных листов, изготовление макета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04176" y="3519635"/>
        <a:ext cx="2364143" cy="1182071"/>
      </dsp:txXfrm>
    </dsp:sp>
    <dsp:sp modelId="{5012F022-9409-4C52-A2D4-A3F01EF6C5F6}">
      <dsp:nvSpPr>
        <dsp:cNvPr id="0" name=""/>
        <dsp:cNvSpPr/>
      </dsp:nvSpPr>
      <dsp:spPr>
        <a:xfrm>
          <a:off x="6064790" y="1841093"/>
          <a:ext cx="2364143" cy="118207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>
              <a:noFill/>
            </a:ln>
            <a:solidFill>
              <a:srgbClr val="000080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Целевые прогулки и экскурсии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064790" y="1841093"/>
        <a:ext cx="2364143" cy="1182071"/>
      </dsp:txXfrm>
    </dsp:sp>
    <dsp:sp modelId="{5C44C3F1-C1D7-48C5-AE95-C9340A8D16F9}">
      <dsp:nvSpPr>
        <dsp:cNvPr id="0" name=""/>
        <dsp:cNvSpPr/>
      </dsp:nvSpPr>
      <dsp:spPr>
        <a:xfrm>
          <a:off x="6064790" y="3519635"/>
          <a:ext cx="2364143" cy="1182071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1" i="0" u="none" strike="noStrike" kern="1200" cap="none" normalizeH="0" baseline="0" dirty="0" smtClean="0">
            <a:ln>
              <a:noFill/>
            </a:ln>
            <a:solidFill>
              <a:srgbClr val="548DD4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Встреча с сотрудником ГИБДД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6064790" y="3519635"/>
        <a:ext cx="2364143" cy="118207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53F4DDA-1287-4913-802A-289E3F01AACD}">
      <dsp:nvSpPr>
        <dsp:cNvPr id="0" name=""/>
        <dsp:cNvSpPr/>
      </dsp:nvSpPr>
      <dsp:spPr>
        <a:xfrm>
          <a:off x="6800627" y="1899788"/>
          <a:ext cx="235436" cy="4065195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4065195"/>
              </a:lnTo>
              <a:lnTo>
                <a:pt x="0" y="4065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2A30D-7CE9-4FEE-9C63-5E77EBF2C4D1}">
      <dsp:nvSpPr>
        <dsp:cNvPr id="0" name=""/>
        <dsp:cNvSpPr/>
      </dsp:nvSpPr>
      <dsp:spPr>
        <a:xfrm>
          <a:off x="6800627" y="1899788"/>
          <a:ext cx="235436" cy="2950798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2950798"/>
              </a:lnTo>
              <a:lnTo>
                <a:pt x="0" y="29507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F1991-6F94-474A-A749-F7403D4F8CDE}">
      <dsp:nvSpPr>
        <dsp:cNvPr id="0" name=""/>
        <dsp:cNvSpPr/>
      </dsp:nvSpPr>
      <dsp:spPr>
        <a:xfrm>
          <a:off x="6800627" y="1899788"/>
          <a:ext cx="235436" cy="1836401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1836401"/>
              </a:lnTo>
              <a:lnTo>
                <a:pt x="0" y="18364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600C66-F683-4480-9B49-F04E710A320A}">
      <dsp:nvSpPr>
        <dsp:cNvPr id="0" name=""/>
        <dsp:cNvSpPr/>
      </dsp:nvSpPr>
      <dsp:spPr>
        <a:xfrm>
          <a:off x="6800627" y="1899788"/>
          <a:ext cx="235436" cy="722003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722003"/>
              </a:lnTo>
              <a:lnTo>
                <a:pt x="0" y="722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2B8EF-DD35-465D-B1FE-33223C04305F}">
      <dsp:nvSpPr>
        <dsp:cNvPr id="0" name=""/>
        <dsp:cNvSpPr/>
      </dsp:nvSpPr>
      <dsp:spPr>
        <a:xfrm>
          <a:off x="4362781" y="784786"/>
          <a:ext cx="2045452" cy="330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409"/>
              </a:lnTo>
              <a:lnTo>
                <a:pt x="2045452" y="165409"/>
              </a:lnTo>
              <a:lnTo>
                <a:pt x="2045452" y="33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5C706-66CF-4320-9008-A953D159BEBA}">
      <dsp:nvSpPr>
        <dsp:cNvPr id="0" name=""/>
        <dsp:cNvSpPr/>
      </dsp:nvSpPr>
      <dsp:spPr>
        <a:xfrm>
          <a:off x="4842396" y="1899788"/>
          <a:ext cx="270864" cy="4065195"/>
        </a:xfrm>
        <a:custGeom>
          <a:avLst/>
          <a:gdLst/>
          <a:ahLst/>
          <a:cxnLst/>
          <a:rect l="0" t="0" r="0" b="0"/>
          <a:pathLst>
            <a:path>
              <a:moveTo>
                <a:pt x="270864" y="0"/>
              </a:moveTo>
              <a:lnTo>
                <a:pt x="270864" y="4065195"/>
              </a:lnTo>
              <a:lnTo>
                <a:pt x="0" y="40651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BFC57-72B2-4558-A68D-88C5CFB03B5E}">
      <dsp:nvSpPr>
        <dsp:cNvPr id="0" name=""/>
        <dsp:cNvSpPr/>
      </dsp:nvSpPr>
      <dsp:spPr>
        <a:xfrm>
          <a:off x="4842396" y="1899788"/>
          <a:ext cx="270864" cy="2950798"/>
        </a:xfrm>
        <a:custGeom>
          <a:avLst/>
          <a:gdLst/>
          <a:ahLst/>
          <a:cxnLst/>
          <a:rect l="0" t="0" r="0" b="0"/>
          <a:pathLst>
            <a:path>
              <a:moveTo>
                <a:pt x="270864" y="0"/>
              </a:moveTo>
              <a:lnTo>
                <a:pt x="270864" y="2950798"/>
              </a:lnTo>
              <a:lnTo>
                <a:pt x="0" y="295079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0BFE4-0343-44E0-A94C-142256A0E23B}">
      <dsp:nvSpPr>
        <dsp:cNvPr id="0" name=""/>
        <dsp:cNvSpPr/>
      </dsp:nvSpPr>
      <dsp:spPr>
        <a:xfrm>
          <a:off x="4842396" y="1899788"/>
          <a:ext cx="270864" cy="1836401"/>
        </a:xfrm>
        <a:custGeom>
          <a:avLst/>
          <a:gdLst/>
          <a:ahLst/>
          <a:cxnLst/>
          <a:rect l="0" t="0" r="0" b="0"/>
          <a:pathLst>
            <a:path>
              <a:moveTo>
                <a:pt x="270864" y="0"/>
              </a:moveTo>
              <a:lnTo>
                <a:pt x="270864" y="1836401"/>
              </a:lnTo>
              <a:lnTo>
                <a:pt x="0" y="18364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91495-0C5A-4621-A347-6410F3C476F4}">
      <dsp:nvSpPr>
        <dsp:cNvPr id="0" name=""/>
        <dsp:cNvSpPr/>
      </dsp:nvSpPr>
      <dsp:spPr>
        <a:xfrm>
          <a:off x="4842396" y="1899788"/>
          <a:ext cx="270864" cy="722003"/>
        </a:xfrm>
        <a:custGeom>
          <a:avLst/>
          <a:gdLst/>
          <a:ahLst/>
          <a:cxnLst/>
          <a:rect l="0" t="0" r="0" b="0"/>
          <a:pathLst>
            <a:path>
              <a:moveTo>
                <a:pt x="270864" y="0"/>
              </a:moveTo>
              <a:lnTo>
                <a:pt x="270864" y="722003"/>
              </a:lnTo>
              <a:lnTo>
                <a:pt x="0" y="722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76916-D5E4-4EDD-A81D-7C71A6150F02}">
      <dsp:nvSpPr>
        <dsp:cNvPr id="0" name=""/>
        <dsp:cNvSpPr/>
      </dsp:nvSpPr>
      <dsp:spPr>
        <a:xfrm>
          <a:off x="4317061" y="784786"/>
          <a:ext cx="91440" cy="3302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409"/>
              </a:lnTo>
              <a:lnTo>
                <a:pt x="73893" y="165409"/>
              </a:lnTo>
              <a:lnTo>
                <a:pt x="73893" y="33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07698-D4B0-41A5-AF52-4950D4D78287}">
      <dsp:nvSpPr>
        <dsp:cNvPr id="0" name=""/>
        <dsp:cNvSpPr/>
      </dsp:nvSpPr>
      <dsp:spPr>
        <a:xfrm>
          <a:off x="2766070" y="1899788"/>
          <a:ext cx="235436" cy="1836401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1836401"/>
              </a:lnTo>
              <a:lnTo>
                <a:pt x="0" y="183640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542BBC-C7F8-4729-9750-10095A65BBED}">
      <dsp:nvSpPr>
        <dsp:cNvPr id="0" name=""/>
        <dsp:cNvSpPr/>
      </dsp:nvSpPr>
      <dsp:spPr>
        <a:xfrm>
          <a:off x="2766070" y="1899788"/>
          <a:ext cx="235436" cy="722003"/>
        </a:xfrm>
        <a:custGeom>
          <a:avLst/>
          <a:gdLst/>
          <a:ahLst/>
          <a:cxnLst/>
          <a:rect l="0" t="0" r="0" b="0"/>
          <a:pathLst>
            <a:path>
              <a:moveTo>
                <a:pt x="235436" y="0"/>
              </a:moveTo>
              <a:lnTo>
                <a:pt x="235436" y="722003"/>
              </a:lnTo>
              <a:lnTo>
                <a:pt x="0" y="7220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95B8A-C9C2-4E43-BE85-F80100EA1935}">
      <dsp:nvSpPr>
        <dsp:cNvPr id="0" name=""/>
        <dsp:cNvSpPr/>
      </dsp:nvSpPr>
      <dsp:spPr>
        <a:xfrm>
          <a:off x="2373676" y="784786"/>
          <a:ext cx="1989104" cy="330214"/>
        </a:xfrm>
        <a:custGeom>
          <a:avLst/>
          <a:gdLst/>
          <a:ahLst/>
          <a:cxnLst/>
          <a:rect l="0" t="0" r="0" b="0"/>
          <a:pathLst>
            <a:path>
              <a:moveTo>
                <a:pt x="1989104" y="0"/>
              </a:moveTo>
              <a:lnTo>
                <a:pt x="1989104" y="165409"/>
              </a:lnTo>
              <a:lnTo>
                <a:pt x="0" y="165409"/>
              </a:lnTo>
              <a:lnTo>
                <a:pt x="0" y="33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588BE-7B10-4398-AA6E-F15EC610529D}">
      <dsp:nvSpPr>
        <dsp:cNvPr id="0" name=""/>
        <dsp:cNvSpPr/>
      </dsp:nvSpPr>
      <dsp:spPr>
        <a:xfrm>
          <a:off x="1449111" y="0"/>
          <a:ext cx="5827340" cy="7847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charset="0"/>
            </a:rPr>
            <a:t>Работа с родителями</a:t>
          </a:r>
          <a:endParaRPr kumimoji="0" lang="ru-RU" sz="2000" b="0" i="0" u="none" strike="noStrike" kern="1200" cap="none" normalizeH="0" baseline="0" dirty="0" smtClean="0">
            <a:ln>
              <a:noFill/>
            </a:ln>
            <a:solidFill>
              <a:srgbClr val="7030A0"/>
            </a:solidFill>
            <a:effectLst/>
            <a:latin typeface="Arial" charset="0"/>
          </a:endParaRPr>
        </a:p>
      </dsp:txBody>
      <dsp:txXfrm>
        <a:off x="1449111" y="0"/>
        <a:ext cx="5827340" cy="784786"/>
      </dsp:txXfrm>
    </dsp:sp>
    <dsp:sp modelId="{4E510062-2F82-455A-9ED4-E9847D513A6E}">
      <dsp:nvSpPr>
        <dsp:cNvPr id="0" name=""/>
        <dsp:cNvSpPr/>
      </dsp:nvSpPr>
      <dsp:spPr>
        <a:xfrm>
          <a:off x="1588889" y="1115001"/>
          <a:ext cx="1569573" cy="784786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деятельность детей и родителей в ДОУ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588889" y="1115001"/>
        <a:ext cx="1569573" cy="784786"/>
      </dsp:txXfrm>
    </dsp:sp>
    <dsp:sp modelId="{811E8F1E-DB5E-4A6A-A020-14726494BF75}">
      <dsp:nvSpPr>
        <dsp:cNvPr id="0" name=""/>
        <dsp:cNvSpPr/>
      </dsp:nvSpPr>
      <dsp:spPr>
        <a:xfrm>
          <a:off x="1196496" y="2229398"/>
          <a:ext cx="1569573" cy="78478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Развлечения и праздники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96496" y="2229398"/>
        <a:ext cx="1569573" cy="784786"/>
      </dsp:txXfrm>
    </dsp:sp>
    <dsp:sp modelId="{6AB37020-0322-43CF-90EC-7DB889859483}">
      <dsp:nvSpPr>
        <dsp:cNvPr id="0" name=""/>
        <dsp:cNvSpPr/>
      </dsp:nvSpPr>
      <dsp:spPr>
        <a:xfrm>
          <a:off x="1196496" y="3343796"/>
          <a:ext cx="156957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Участие в конкурсах рисунков, выставках.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196496" y="3343796"/>
        <a:ext cx="1569573" cy="784786"/>
      </dsp:txXfrm>
    </dsp:sp>
    <dsp:sp modelId="{61F24E71-8141-4019-87D8-7DC178AEAB57}">
      <dsp:nvSpPr>
        <dsp:cNvPr id="0" name=""/>
        <dsp:cNvSpPr/>
      </dsp:nvSpPr>
      <dsp:spPr>
        <a:xfrm>
          <a:off x="3488073" y="1115001"/>
          <a:ext cx="180576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Совместная  деятельность детей и родителей в семье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488073" y="1115001"/>
        <a:ext cx="1805763" cy="784786"/>
      </dsp:txXfrm>
    </dsp:sp>
    <dsp:sp modelId="{DA6DBFFC-EDEF-4B98-B193-BC7287B0A9A9}">
      <dsp:nvSpPr>
        <dsp:cNvPr id="0" name=""/>
        <dsp:cNvSpPr/>
      </dsp:nvSpPr>
      <dsp:spPr>
        <a:xfrm>
          <a:off x="3272822" y="2229398"/>
          <a:ext cx="1569573" cy="78478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Чтение художественной литературы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72822" y="2229398"/>
        <a:ext cx="1569573" cy="784786"/>
      </dsp:txXfrm>
    </dsp:sp>
    <dsp:sp modelId="{EF06183C-E993-4924-A575-D9FCB8B72662}">
      <dsp:nvSpPr>
        <dsp:cNvPr id="0" name=""/>
        <dsp:cNvSpPr/>
      </dsp:nvSpPr>
      <dsp:spPr>
        <a:xfrm>
          <a:off x="3272822" y="3343796"/>
          <a:ext cx="1569573" cy="78478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Изготовление поделок, книжек, схем-маршрутов и т.п.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72822" y="3343796"/>
        <a:ext cx="1569573" cy="784786"/>
      </dsp:txXfrm>
    </dsp:sp>
    <dsp:sp modelId="{3A649103-A6C5-4352-BBF7-DF18E02E203B}">
      <dsp:nvSpPr>
        <dsp:cNvPr id="0" name=""/>
        <dsp:cNvSpPr/>
      </dsp:nvSpPr>
      <dsp:spPr>
        <a:xfrm>
          <a:off x="3272822" y="4458193"/>
          <a:ext cx="1569573" cy="784786"/>
        </a:xfrm>
        <a:prstGeom prst="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Совместные прогулки по  поселку, к перекрестку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72822" y="4458193"/>
        <a:ext cx="1569573" cy="784786"/>
      </dsp:txXfrm>
    </dsp:sp>
    <dsp:sp modelId="{56D61E48-48D4-4D75-BF43-B91F4AC5E9AF}">
      <dsp:nvSpPr>
        <dsp:cNvPr id="0" name=""/>
        <dsp:cNvSpPr/>
      </dsp:nvSpPr>
      <dsp:spPr>
        <a:xfrm>
          <a:off x="3272822" y="5572590"/>
          <a:ext cx="1569573" cy="784786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Просмотр детских передач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272822" y="5572590"/>
        <a:ext cx="1569573" cy="784786"/>
      </dsp:txXfrm>
    </dsp:sp>
    <dsp:sp modelId="{56F0A1AA-F1E9-4300-9337-A24B0C2B2218}">
      <dsp:nvSpPr>
        <dsp:cNvPr id="0" name=""/>
        <dsp:cNvSpPr/>
      </dsp:nvSpPr>
      <dsp:spPr>
        <a:xfrm>
          <a:off x="5623447" y="1115001"/>
          <a:ext cx="1569573" cy="784786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Просветительская  деятельность родителей в ДОУ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623447" y="1115001"/>
        <a:ext cx="1569573" cy="784786"/>
      </dsp:txXfrm>
    </dsp:sp>
    <dsp:sp modelId="{465C48C5-6F3C-4219-9FDF-35807C993513}">
      <dsp:nvSpPr>
        <dsp:cNvPr id="0" name=""/>
        <dsp:cNvSpPr/>
      </dsp:nvSpPr>
      <dsp:spPr>
        <a:xfrm>
          <a:off x="5231054" y="2229398"/>
          <a:ext cx="1569573" cy="784786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Библиотека  для родителей по ПДД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2229398"/>
        <a:ext cx="1569573" cy="784786"/>
      </dsp:txXfrm>
    </dsp:sp>
    <dsp:sp modelId="{2DF41536-F266-4FE1-8919-04E2F4F53B10}">
      <dsp:nvSpPr>
        <dsp:cNvPr id="0" name=""/>
        <dsp:cNvSpPr/>
      </dsp:nvSpPr>
      <dsp:spPr>
        <a:xfrm>
          <a:off x="5231054" y="3343796"/>
          <a:ext cx="1569573" cy="784786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Анкетирование  родителей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3343796"/>
        <a:ext cx="1569573" cy="784786"/>
      </dsp:txXfrm>
    </dsp:sp>
    <dsp:sp modelId="{B2787F3D-F29F-4E42-B62A-62F81502B731}">
      <dsp:nvSpPr>
        <dsp:cNvPr id="0" name=""/>
        <dsp:cNvSpPr/>
      </dsp:nvSpPr>
      <dsp:spPr>
        <a:xfrm>
          <a:off x="5231054" y="4458193"/>
          <a:ext cx="156957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Рекомендации;  консультации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4458193"/>
        <a:ext cx="1569573" cy="784786"/>
      </dsp:txXfrm>
    </dsp:sp>
    <dsp:sp modelId="{232282C7-BE65-4918-856A-6E78289E21D8}">
      <dsp:nvSpPr>
        <dsp:cNvPr id="0" name=""/>
        <dsp:cNvSpPr/>
      </dsp:nvSpPr>
      <dsp:spPr>
        <a:xfrm>
          <a:off x="5231054" y="5572590"/>
          <a:ext cx="1569573" cy="784786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300" b="1" i="0" u="none" strike="noStrike" kern="1200" cap="none" normalizeH="0" baseline="0" dirty="0" smtClean="0">
              <a:ln>
                <a:noFill/>
              </a:ln>
              <a:solidFill>
                <a:srgbClr val="000080"/>
              </a:solidFill>
              <a:effectLst/>
              <a:latin typeface="Arial" charset="0"/>
            </a:rPr>
            <a:t>Родительские  собрания</a:t>
          </a:r>
          <a:endParaRPr kumimoji="0" lang="ru-RU" sz="13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231054" y="5572590"/>
        <a:ext cx="1569573" cy="784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E20E989-F927-4D8A-A529-C067D79F9201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7A284B-4EFC-44A6-9C23-22B47D8EC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AA9C0-F173-46B6-83EB-EFD9FB140957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2B2F-4767-4455-97D6-7781FF1C70A3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6267E-B2B2-41AA-AD8B-29BE87B48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67385-C8CF-4A59-A5B6-5D16DAEBF2B3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EE9F3-279F-48B7-AD71-557B07E88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3CAA-88CD-4177-BD13-17C03AFD3ED6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0CBB-F116-4CF9-947E-EA3DF731D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0936-25CB-43B2-B5A5-7D849151B9E5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4A2BA-DF1E-4A3B-A45D-86FB14735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30E9F-9AD3-4154-9F72-E6875B1AC913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55729-6719-4356-8970-8642AAABB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2EAE-0A34-4955-9850-5C2C8A559A28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4725-1366-441B-979E-83544E4D8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A7CEB-058B-46CC-AD2A-CFD5234E5C85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CDF48-1CFF-4ABF-8DF9-4128CF8AC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EF4A-86AE-495B-960B-B52D43EE1517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7E1F5-2EEC-4EB6-80B0-8CA6BA3E5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7B984-0E71-4387-84A9-23CCCEBD8135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59B56-0737-4977-9EF2-FC4AD0277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F2CCA-E07E-4FF6-92F8-545430309C06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ABAD1-3F28-4C44-9242-1AE9CB844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B9227-184A-4913-9CBC-CAA4BBF386C3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1DD6-83FB-4E3A-AA82-54BBB5A7C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E2B7E-E736-4798-996A-F6A3CBABFF99}" type="datetimeFigureOut">
              <a:rPr lang="ru-RU"/>
              <a:pPr>
                <a:defRPr/>
              </a:pPr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9F7515-989B-4C79-8B59-A0A3CE7633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28750"/>
          </a:xfrm>
        </p:spPr>
        <p:txBody>
          <a:bodyPr/>
          <a:lstStyle/>
          <a:p>
            <a:r>
              <a:rPr lang="ru-RU" sz="2800" smtClean="0">
                <a:latin typeface="Arial Black" pitchFamily="34" charset="0"/>
              </a:rPr>
              <a:t/>
            </a:r>
            <a:br>
              <a:rPr lang="ru-RU" sz="2800" smtClean="0">
                <a:latin typeface="Arial Black" pitchFamily="34" charset="0"/>
              </a:rPr>
            </a:br>
            <a:r>
              <a:rPr lang="ru-RU" sz="2000" smtClean="0">
                <a:latin typeface="Arial Black" pitchFamily="34" charset="0"/>
              </a:rPr>
              <a:t>Муниципальное бюджетное дошкольное образовательное учреждение детский сад № 398 </a:t>
            </a:r>
          </a:p>
        </p:txBody>
      </p:sp>
      <p:sp>
        <p:nvSpPr>
          <p:cNvPr id="307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71625" y="2071688"/>
            <a:ext cx="6400800" cy="4071937"/>
          </a:xfrm>
        </p:spPr>
        <p:txBody>
          <a:bodyPr/>
          <a:lstStyle/>
          <a:p>
            <a:endParaRPr lang="ru-RU" smtClean="0">
              <a:solidFill>
                <a:srgbClr val="00B0F0"/>
              </a:solidFill>
              <a:latin typeface="Arial Black" pitchFamily="34" charset="0"/>
            </a:endParaRPr>
          </a:p>
          <a:p>
            <a:r>
              <a:rPr lang="ru-RU" smtClean="0">
                <a:solidFill>
                  <a:srgbClr val="7030A0"/>
                </a:solidFill>
                <a:latin typeface="Arial Black" pitchFamily="34" charset="0"/>
              </a:rPr>
              <a:t>«Знаки дорожные – помощники надежные!»</a:t>
            </a:r>
          </a:p>
          <a:p>
            <a:endParaRPr lang="ru-RU" smtClean="0">
              <a:solidFill>
                <a:srgbClr val="7030A0"/>
              </a:solidFill>
              <a:latin typeface="Arial Black" pitchFamily="34" charset="0"/>
            </a:endParaRPr>
          </a:p>
          <a:p>
            <a:pPr algn="r"/>
            <a:endParaRPr lang="ru-RU" sz="240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smtClean="0">
                <a:solidFill>
                  <a:srgbClr val="00B0F0"/>
                </a:solidFill>
                <a:latin typeface="Arial Black" pitchFamily="34" charset="0"/>
              </a:rPr>
              <a:t>Для старшей и подготовительной группы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Содержимое 5"/>
          <p:cNvSpPr>
            <a:spLocks noGrp="1"/>
          </p:cNvSpPr>
          <p:nvPr>
            <p:ph idx="1"/>
          </p:nvPr>
        </p:nvSpPr>
        <p:spPr>
          <a:xfrm>
            <a:off x="-285750" y="1500188"/>
            <a:ext cx="9429750" cy="54292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с детьми:</a:t>
            </a:r>
          </a:p>
          <a:p>
            <a:pPr algn="ctr">
              <a:buFont typeface="Arial" charset="0"/>
              <a:buNone/>
            </a:pPr>
            <a:endParaRPr lang="ru-RU" sz="2400" b="1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endParaRPr lang="ru-RU" sz="2400" b="1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ru-RU" sz="1400" smtClean="0"/>
          </a:p>
        </p:txBody>
      </p:sp>
      <p:sp>
        <p:nvSpPr>
          <p:cNvPr id="11" name="Пятно 1 10"/>
          <p:cNvSpPr/>
          <p:nvPr/>
        </p:nvSpPr>
        <p:spPr>
          <a:xfrm>
            <a:off x="0" y="1357313"/>
            <a:ext cx="2771775" cy="200025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«Зачем нужны дорожные знаки»</a:t>
            </a:r>
          </a:p>
        </p:txBody>
      </p:sp>
      <p:sp>
        <p:nvSpPr>
          <p:cNvPr id="14" name="Пятно 1 13"/>
          <p:cNvSpPr/>
          <p:nvPr/>
        </p:nvSpPr>
        <p:spPr>
          <a:xfrm>
            <a:off x="1000125" y="5286375"/>
            <a:ext cx="2628900" cy="1714500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«Как работают водители»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3143250" y="2143125"/>
            <a:ext cx="2557463" cy="1643063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«Какие бывают знаки?»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142875" y="3357563"/>
            <a:ext cx="2428875" cy="220027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«</a:t>
            </a: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правилах пешехода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5857875" y="1428736"/>
            <a:ext cx="3286125" cy="2143140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«Опасные ситуации и их предупреждение»</a:t>
            </a:r>
          </a:p>
        </p:txBody>
      </p:sp>
      <p:sp>
        <p:nvSpPr>
          <p:cNvPr id="19" name="Пятно 1 18"/>
          <p:cNvSpPr/>
          <p:nvPr/>
        </p:nvSpPr>
        <p:spPr>
          <a:xfrm>
            <a:off x="2714612" y="3571876"/>
            <a:ext cx="3571875" cy="2357437"/>
          </a:xfrm>
          <a:prstGeom prst="irregularSeal1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«Правила поведения в общественном транспорте»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6000750" y="3786188"/>
            <a:ext cx="2986088" cy="2714625"/>
          </a:xfrm>
          <a:prstGeom prst="irregularSeal1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/>
              <a:t>«Какие дорожные знаки встречаются тебе по дороге в детский сад»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229600" cy="725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Непосредственно образовательная деятельность</a:t>
            </a:r>
            <a:endParaRPr lang="ru-RU" sz="2800" dirty="0" smtClean="0">
              <a:solidFill>
                <a:srgbClr val="002060"/>
              </a:solidFill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half" idx="1"/>
          </p:nvPr>
        </p:nvSpPr>
        <p:spPr>
          <a:xfrm>
            <a:off x="571500" y="1428750"/>
            <a:ext cx="4038600" cy="4525963"/>
          </a:xfrm>
        </p:spPr>
        <p:txBody>
          <a:bodyPr/>
          <a:lstStyle/>
          <a:p>
            <a:endParaRPr lang="ru-RU" smtClean="0"/>
          </a:p>
          <a:p>
            <a:r>
              <a:rPr lang="ru-RU" b="1" smtClean="0">
                <a:solidFill>
                  <a:srgbClr val="C00000"/>
                </a:solidFill>
                <a:cs typeface="Times New Roman" pitchFamily="18" charset="0"/>
              </a:rPr>
              <a:t>«Дорожные знаки»; </a:t>
            </a:r>
          </a:p>
          <a:p>
            <a:r>
              <a:rPr lang="ru-RU" b="1" smtClean="0">
                <a:solidFill>
                  <a:srgbClr val="FFC000"/>
                </a:solidFill>
                <a:cs typeface="Times New Roman" pitchFamily="18" charset="0"/>
              </a:rPr>
              <a:t>«Школа пешеходных наук»;</a:t>
            </a:r>
          </a:p>
          <a:p>
            <a:r>
              <a:rPr lang="ru-RU" b="1" smtClean="0">
                <a:solidFill>
                  <a:srgbClr val="00B050"/>
                </a:solidFill>
                <a:cs typeface="Times New Roman" pitchFamily="18" charset="0"/>
              </a:rPr>
              <a:t>«Светофор. Регулируемый перекресток»</a:t>
            </a:r>
          </a:p>
          <a:p>
            <a:pPr>
              <a:buFont typeface="Arial" charset="0"/>
              <a:buNone/>
            </a:pPr>
            <a:endParaRPr lang="ru-RU" smtClean="0">
              <a:solidFill>
                <a:srgbClr val="00B050"/>
              </a:solidFill>
            </a:endParaRPr>
          </a:p>
        </p:txBody>
      </p:sp>
      <p:pic>
        <p:nvPicPr>
          <p:cNvPr id="14340" name="Picture 6" descr="C:\Documents and Settings\User\Рабочий стол\пдд\свет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29188" y="1785938"/>
            <a:ext cx="3762375" cy="3792537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Рабочий стол\Новая папка\DSCN075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8600" r="6143" b="12583"/>
          <a:stretch>
            <a:fillRect/>
          </a:stretch>
        </p:blipFill>
        <p:spPr>
          <a:xfrm>
            <a:off x="1259632" y="4293096"/>
            <a:ext cx="2880320" cy="2160240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254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2060"/>
                </a:solidFill>
              </a:rPr>
              <a:t>Художественное творчество</a:t>
            </a:r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642938" y="1714500"/>
            <a:ext cx="3857625" cy="3000375"/>
          </a:xfrm>
        </p:spPr>
        <p:txBody>
          <a:bodyPr/>
          <a:lstStyle/>
          <a:p>
            <a:r>
              <a:rPr lang="ru-RU" sz="2000" smtClean="0"/>
              <a:t> </a:t>
            </a:r>
            <a:r>
              <a:rPr lang="ru-RU" sz="2000" b="1" smtClean="0">
                <a:solidFill>
                  <a:srgbClr val="7030A0"/>
                </a:solidFill>
              </a:rPr>
              <a:t>«Нарисуй дорожный знак»;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 «Моя улица»;                                                                          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 «Перекресток»;                                                                         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 «Светофор» - аппликация;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 «Перекресток», «Транспорт» - конструирование;</a:t>
            </a:r>
          </a:p>
          <a:p>
            <a:r>
              <a:rPr lang="ru-RU" sz="2000" b="1" smtClean="0">
                <a:solidFill>
                  <a:srgbClr val="7030A0"/>
                </a:solidFill>
              </a:rPr>
              <a:t> «Дорога» - конструирование.</a:t>
            </a:r>
          </a:p>
          <a:p>
            <a:pPr>
              <a:buFont typeface="Arial" charset="0"/>
              <a:buNone/>
            </a:pPr>
            <a:r>
              <a:rPr lang="ru-RU" sz="2000" b="1" smtClean="0">
                <a:solidFill>
                  <a:srgbClr val="7030A0"/>
                </a:solidFill>
              </a:rPr>
              <a:t>		</a:t>
            </a:r>
          </a:p>
        </p:txBody>
      </p:sp>
      <p:pic>
        <p:nvPicPr>
          <p:cNvPr id="15365" name="Picture 5" descr="C:\Documents and Settings\User\Рабочий стол\Новая папка\DSCN0742.jpg"/>
          <p:cNvPicPr>
            <a:picLocks noChangeAspect="1" noChangeArrowheads="1"/>
          </p:cNvPicPr>
          <p:nvPr/>
        </p:nvPicPr>
        <p:blipFill>
          <a:blip r:embed="rId3" cstate="print"/>
          <a:srcRect l="3336" t="10382" r="2224" b="11865"/>
          <a:stretch>
            <a:fillRect/>
          </a:stretch>
        </p:blipFill>
        <p:spPr bwMode="auto">
          <a:xfrm>
            <a:off x="5220072" y="4221088"/>
            <a:ext cx="33123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5366" name="Picture 6" descr="C:\Documents and Settings\User\Рабочий стол\Новая папка\DSCN0740.jpg"/>
          <p:cNvPicPr>
            <a:picLocks noChangeAspect="1" noChangeArrowheads="1"/>
          </p:cNvPicPr>
          <p:nvPr/>
        </p:nvPicPr>
        <p:blipFill>
          <a:blip r:embed="rId4" cstate="print"/>
          <a:srcRect b="1483"/>
          <a:stretch>
            <a:fillRect/>
          </a:stretch>
        </p:blipFill>
        <p:spPr bwMode="auto">
          <a:xfrm>
            <a:off x="5292080" y="1628800"/>
            <a:ext cx="3238500" cy="239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412875"/>
            <a:ext cx="4040187" cy="8175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Составление маршрутных листов: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8175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Изготовление макета: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C:\Documents and Settings\User\Рабочий стол\фото пдд\IMG_20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4282" y="2928934"/>
            <a:ext cx="4045801" cy="321471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Documents and Settings\User\Рабочий стол\фото пдд\IMG_199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2643182"/>
            <a:ext cx="4202135" cy="315160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002060"/>
                </a:solidFill>
              </a:rPr>
              <a:t>Чтение художественной литературы: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1643063"/>
            <a:ext cx="4038600" cy="4757737"/>
          </a:xfrm>
        </p:spPr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Усачев А. «Правила дорожного движения»;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B050"/>
                </a:solidFill>
              </a:rPr>
              <a:t>Сапотницкая</a:t>
            </a:r>
            <a:r>
              <a:rPr lang="ru-RU" sz="2000" b="1" dirty="0" smtClean="0">
                <a:solidFill>
                  <a:srgbClr val="00B050"/>
                </a:solidFill>
              </a:rPr>
              <a:t> Н.П. «Правила маленького пешехода»;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Аксаментова</a:t>
            </a:r>
            <a:r>
              <a:rPr lang="ru-RU" sz="2000" b="1" dirty="0" smtClean="0">
                <a:solidFill>
                  <a:srgbClr val="0070C0"/>
                </a:solidFill>
              </a:rPr>
              <a:t> Е. «Книга для мальчиков»;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 Носов Н. «Автомобиль»;</a:t>
            </a:r>
          </a:p>
          <a:p>
            <a:pPr>
              <a:defRPr/>
            </a:pPr>
            <a:r>
              <a:rPr lang="ru-RU" sz="2000" b="1" dirty="0" err="1" smtClean="0">
                <a:solidFill>
                  <a:srgbClr val="7030A0"/>
                </a:solidFill>
              </a:rPr>
              <a:t>Пляцковский</a:t>
            </a:r>
            <a:r>
              <a:rPr lang="ru-RU" sz="2000" b="1" dirty="0" smtClean="0">
                <a:solidFill>
                  <a:srgbClr val="7030A0"/>
                </a:solidFill>
              </a:rPr>
              <a:t> М. «Светофор»;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Михалков С.  «Светофор», «Скверная история»;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 smtClean="0">
                <a:solidFill>
                  <a:srgbClr val="00B0F0"/>
                </a:solidFill>
              </a:rPr>
              <a:t>Пишумов</a:t>
            </a:r>
            <a:r>
              <a:rPr lang="ru-RU" sz="2000" b="1" dirty="0" smtClean="0">
                <a:solidFill>
                  <a:srgbClr val="00B0F0"/>
                </a:solidFill>
              </a:rPr>
              <a:t> Я. «Азбука города»,  «Просто это знак такой…», «Постовой»,  «Продуктовая машина». </a:t>
            </a:r>
          </a:p>
          <a:p>
            <a:pPr>
              <a:defRPr/>
            </a:pPr>
            <a:r>
              <a:rPr lang="ru-RU" sz="2000" dirty="0" smtClean="0"/>
              <a:t> </a:t>
            </a:r>
          </a:p>
          <a:p>
            <a:pPr>
              <a:defRPr/>
            </a:pPr>
            <a:endParaRPr lang="ru-RU" sz="2000" dirty="0"/>
          </a:p>
        </p:txBody>
      </p:sp>
      <p:pic>
        <p:nvPicPr>
          <p:cNvPr id="1032" name="Picture 8" descr="C:\Documents and Settings\User\Рабочий стол\фото пдд\IMG_19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1584" t="32079" r="14257"/>
          <a:stretch>
            <a:fillRect/>
          </a:stretch>
        </p:blipFill>
        <p:spPr>
          <a:xfrm>
            <a:off x="4788024" y="1916832"/>
            <a:ext cx="3528392" cy="4104456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Documents and Settings\User\Рабочий стол\пдд\safety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96477"/>
            <a:ext cx="2571758" cy="2228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5400" b="1" dirty="0" smtClean="0">
                <a:solidFill>
                  <a:srgbClr val="7030A0"/>
                </a:solidFill>
              </a:rPr>
              <a:t>Игры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4040188" cy="817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       </a:t>
            </a:r>
          </a:p>
          <a:p>
            <a:pPr>
              <a:defRPr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00B0F0"/>
              </a:solidFill>
            </a:endParaRPr>
          </a:p>
          <a:p>
            <a:pPr>
              <a:defRPr/>
            </a:pPr>
            <a:endParaRPr lang="ru-RU" dirty="0" smtClean="0">
              <a:solidFill>
                <a:srgbClr val="00B0F0"/>
              </a:solidFill>
            </a:endParaRPr>
          </a:p>
          <a:p>
            <a:pPr algn="ctr">
              <a:defRPr/>
            </a:pPr>
            <a:r>
              <a:rPr lang="ru-RU" dirty="0" smtClean="0">
                <a:solidFill>
                  <a:srgbClr val="0070C0"/>
                </a:solidFill>
              </a:rPr>
              <a:t>Дидактические игры:</a:t>
            </a:r>
          </a:p>
          <a:p>
            <a:pPr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7413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«Правила дорожного движения»</a:t>
            </a:r>
          </a:p>
          <a:p>
            <a:r>
              <a:rPr lang="ru-RU" b="1" smtClean="0">
                <a:solidFill>
                  <a:srgbClr val="002060"/>
                </a:solidFill>
              </a:rPr>
              <a:t> «Найди отличие?»</a:t>
            </a:r>
          </a:p>
          <a:p>
            <a:r>
              <a:rPr lang="ru-RU" b="1" smtClean="0">
                <a:solidFill>
                  <a:srgbClr val="002060"/>
                </a:solidFill>
              </a:rPr>
              <a:t> «Что не так»</a:t>
            </a:r>
          </a:p>
          <a:p>
            <a:r>
              <a:rPr lang="ru-RU" b="1" smtClean="0">
                <a:solidFill>
                  <a:srgbClr val="002060"/>
                </a:solidFill>
              </a:rPr>
              <a:t> «Трудные виражи»                                                             </a:t>
            </a:r>
          </a:p>
          <a:p>
            <a:r>
              <a:rPr lang="ru-RU" b="1" smtClean="0">
                <a:solidFill>
                  <a:srgbClr val="002060"/>
                </a:solidFill>
              </a:rPr>
              <a:t> «Дорожные знаки»</a:t>
            </a:r>
          </a:p>
          <a:p>
            <a:r>
              <a:rPr lang="ru-RU" b="1" smtClean="0">
                <a:solidFill>
                  <a:srgbClr val="002060"/>
                </a:solidFill>
              </a:rPr>
              <a:t> «Дорожная азбука».</a:t>
            </a:r>
          </a:p>
          <a:p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357313"/>
            <a:ext cx="4041775" cy="817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dirty="0" smtClean="0"/>
              <a:t>      </a:t>
            </a:r>
            <a:r>
              <a:rPr lang="ru-RU" dirty="0" smtClean="0">
                <a:solidFill>
                  <a:srgbClr val="0070C0"/>
                </a:solidFill>
              </a:rPr>
              <a:t>Сюжетно-ролевые игры: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741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968500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«Инспектор ГИБДД и водители»;</a:t>
            </a:r>
          </a:p>
          <a:p>
            <a:r>
              <a:rPr lang="ru-RU" b="1" smtClean="0">
                <a:solidFill>
                  <a:srgbClr val="002060"/>
                </a:solidFill>
              </a:rPr>
              <a:t>«Перекресток»;</a:t>
            </a:r>
          </a:p>
          <a:p>
            <a:r>
              <a:rPr lang="ru-RU" b="1" smtClean="0">
                <a:solidFill>
                  <a:srgbClr val="002060"/>
                </a:solidFill>
              </a:rPr>
              <a:t> «Автомобилисты».</a:t>
            </a:r>
          </a:p>
          <a:p>
            <a:endParaRPr lang="ru-RU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Совместные мероприятия с детьми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B0F0"/>
                </a:solidFill>
              </a:rPr>
              <a:t>КВН</a:t>
            </a:r>
          </a:p>
        </p:txBody>
      </p:sp>
      <p:sp>
        <p:nvSpPr>
          <p:cNvPr id="27653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7030A0"/>
                </a:solidFill>
              </a:rPr>
              <a:t>Проведение экскурсии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Пропаганда знаний о безопасном поведении на дороге среди родителей:</a:t>
            </a:r>
            <a:endParaRPr lang="ru-RU" sz="2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</a:rPr>
              <a:t>Консультации: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00488" cy="3951288"/>
          </a:xfrm>
        </p:spPr>
        <p:txBody>
          <a:bodyPr/>
          <a:lstStyle/>
          <a:p>
            <a:r>
              <a:rPr lang="ru-RU" b="1" smtClean="0">
                <a:solidFill>
                  <a:srgbClr val="00B050"/>
                </a:solidFill>
              </a:rPr>
              <a:t>«Родителям о правилах дорожного движения»;</a:t>
            </a:r>
          </a:p>
          <a:p>
            <a:r>
              <a:rPr lang="ru-RU" b="1" smtClean="0">
                <a:solidFill>
                  <a:srgbClr val="7030A0"/>
                </a:solidFill>
              </a:rPr>
              <a:t> </a:t>
            </a:r>
            <a:r>
              <a:rPr lang="ru-RU" b="1" smtClean="0">
                <a:solidFill>
                  <a:srgbClr val="0070C0"/>
                </a:solidFill>
              </a:rPr>
              <a:t>«Легко ли научить ребенка правильно вести себя на дороге».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i="1" dirty="0" smtClean="0">
                <a:solidFill>
                  <a:srgbClr val="C00000"/>
                </a:solidFill>
              </a:rPr>
              <a:t> Папки передвижки: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5" y="2246313"/>
            <a:ext cx="4400550" cy="4325937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«Рекомендации в помощь родителям по правилам дорожного движения»;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«Рекомендации по формированию навыков поведения на улице»;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>
                <a:solidFill>
                  <a:srgbClr val="00B050"/>
                </a:solidFill>
              </a:rPr>
              <a:t>«Рекомендации по обучению детей ПДД»;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  «Правила безопасности на дороге»;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</a:rPr>
              <a:t>  «Безопасность дорожного движения»;</a:t>
            </a:r>
          </a:p>
          <a:p>
            <a:pPr>
              <a:defRPr/>
            </a:pPr>
            <a:r>
              <a:rPr lang="ru-RU" sz="1800" b="1" dirty="0" smtClean="0">
                <a:solidFill>
                  <a:srgbClr val="7030A0"/>
                </a:solidFill>
              </a:rPr>
              <a:t>   </a:t>
            </a:r>
            <a:r>
              <a:rPr lang="ru-RU" sz="1800" b="1" dirty="0" smtClean="0">
                <a:solidFill>
                  <a:srgbClr val="00B0F0"/>
                </a:solidFill>
              </a:rPr>
              <a:t>«Предупреждение детского дорожно-транспортного травматизма».</a:t>
            </a:r>
            <a:endParaRPr lang="ru-RU" sz="1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8" descr="C:\Documents and Settings\User\Рабочий стол\праздники 2012=2013\досуг по ПДД\IMG_13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5242" y="2357430"/>
            <a:ext cx="4214771" cy="316147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7715250" cy="8540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800" dirty="0" smtClean="0">
                <a:solidFill>
                  <a:srgbClr val="7030A0"/>
                </a:solidFill>
              </a:rPr>
              <a:t>Музыкальный досуг по ПДД с участием сотрудника ГИБДД 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20485" name="Текст 4"/>
          <p:cNvSpPr>
            <a:spLocks noGrp="1"/>
          </p:cNvSpPr>
          <p:nvPr>
            <p:ph type="body" sz="quarter" idx="3"/>
          </p:nvPr>
        </p:nvSpPr>
        <p:spPr>
          <a:xfrm>
            <a:off x="4429125" y="2786063"/>
            <a:ext cx="4257675" cy="571500"/>
          </a:xfrm>
        </p:spPr>
        <p:txBody>
          <a:bodyPr/>
          <a:lstStyle/>
          <a:p>
            <a:pPr algn="ctr"/>
            <a:endParaRPr lang="ru-RU" sz="1800" smtClean="0">
              <a:solidFill>
                <a:srgbClr val="FF0000"/>
              </a:solidFill>
            </a:endParaRPr>
          </a:p>
          <a:p>
            <a:pPr algn="ctr"/>
            <a:endParaRPr lang="ru-RU" sz="1800" smtClean="0">
              <a:solidFill>
                <a:srgbClr val="FF0000"/>
              </a:solidFill>
            </a:endParaRPr>
          </a:p>
          <a:p>
            <a:pPr algn="ctr"/>
            <a:r>
              <a:rPr lang="ru-RU" sz="1800" smtClean="0">
                <a:solidFill>
                  <a:srgbClr val="FF0000"/>
                </a:solidFill>
              </a:rPr>
              <a:t>Выступление инспектора ГИБДД </a:t>
            </a:r>
          </a:p>
        </p:txBody>
      </p:sp>
      <p:pic>
        <p:nvPicPr>
          <p:cNvPr id="4" name="Picture 2" descr="C:\Documents and Settings\User\Рабочий стол\праздники 2012=2013\досуг по ПДД\IMG_13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442639" y="3571876"/>
            <a:ext cx="4330688" cy="3081451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Documents and Settings\User\Рабочий стол\фото пдд\IMG_2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6016" y="3717032"/>
            <a:ext cx="3888432" cy="27209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/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Оформление выставки «Юный пешеход!»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1508" name="Текст 2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3900488" cy="571500"/>
          </a:xfrm>
        </p:spPr>
        <p:txBody>
          <a:bodyPr/>
          <a:lstStyle/>
          <a:p>
            <a:pPr algn="ctr"/>
            <a:endParaRPr lang="ru-RU" sz="1400" smtClean="0">
              <a:solidFill>
                <a:srgbClr val="0070C0"/>
              </a:solidFill>
            </a:endParaRPr>
          </a:p>
        </p:txBody>
      </p:sp>
      <p:pic>
        <p:nvPicPr>
          <p:cNvPr id="1036" name="Picture 12" descr="C:\Documents and Settings\User\Рабочий стол\фото пдд\DSCN0752.jpg"/>
          <p:cNvPicPr>
            <a:picLocks noChangeAspect="1" noChangeArrowheads="1"/>
          </p:cNvPicPr>
          <p:nvPr/>
        </p:nvPicPr>
        <p:blipFill>
          <a:blip r:embed="rId3" cstate="print"/>
          <a:srcRect b="12779"/>
          <a:stretch>
            <a:fillRect/>
          </a:stretch>
        </p:blipFill>
        <p:spPr bwMode="auto">
          <a:xfrm>
            <a:off x="285720" y="1556792"/>
            <a:ext cx="4071966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Актуальность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572500" cy="5357812"/>
          </a:xfrm>
        </p:spPr>
        <p:txBody>
          <a:bodyPr/>
          <a:lstStyle/>
          <a:p>
            <a:pPr algn="ctr"/>
            <a:endParaRPr lang="ru-RU" sz="2400" b="1" smtClean="0">
              <a:solidFill>
                <a:srgbClr val="002060"/>
              </a:solidFill>
            </a:endParaRPr>
          </a:p>
          <a:p>
            <a:pPr algn="ctr"/>
            <a:r>
              <a:rPr lang="ru-RU" sz="2400" b="1" smtClean="0">
                <a:solidFill>
                  <a:srgbClr val="002060"/>
                </a:solidFill>
              </a:rPr>
              <a:t>Детский дорожно-транспортный травматизм является одной из самых болезненных проблем современного общества. Одна из задач нашего дошкольного  учреждения: как можно раньше дать детям знания о правилах дорожного движения, активизировать работу по пропаганде правил дорожного движения и безопасного поведения на дорогах среди родителей.  Именно в дошкольном возрасте закладывается фундамент жизненных ориентировок в окружающем, и всё, что ребёнок усвоит в детском саду, прочно останется у него навсегда. Знание и соблюдение Правил дорожного движения поможет сформировать безопасное поведение детей на дорогах.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571500" y="357188"/>
            <a:ext cx="8229600" cy="72548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Подведение итогов проектной деятельности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ходе реализации проекта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«Знаки дорожные – помощники надежные»</a:t>
            </a:r>
            <a:endParaRPr lang="ru-RU" i="1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мы обогатили знания и опыт детей, создали необходимые условия в группе для предупреждения детского травматизма на дорогах, повысили уровень компетентности  родителей в обеспечении безопасной жизнедеятельности детей. </a:t>
            </a:r>
          </a:p>
          <a:p>
            <a:pPr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Содержимое 3"/>
          <p:cNvSpPr>
            <a:spLocks noGrp="1"/>
          </p:cNvSpPr>
          <p:nvPr>
            <p:ph sz="half" idx="2"/>
          </p:nvPr>
        </p:nvSpPr>
        <p:spPr>
          <a:xfrm>
            <a:off x="4714875" y="1571625"/>
            <a:ext cx="3000375" cy="235743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560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571" t="1642" r="427" b="-66"/>
          <a:stretch>
            <a:fillRect/>
          </a:stretch>
        </p:blipFill>
        <p:spPr>
          <a:xfrm>
            <a:off x="142875" y="3357563"/>
            <a:ext cx="2820988" cy="34036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2714612" y="1000108"/>
            <a:ext cx="5929354" cy="3429024"/>
          </a:xfrm>
          <a:prstGeom prst="wedgeEllipseCallout">
            <a:avLst>
              <a:gd name="adj1" fmla="val -44116"/>
              <a:gd name="adj2" fmla="val 66546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  <a:cs typeface="+mn-cs"/>
              </a:rPr>
              <a:t>Спасибо за внимание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285750"/>
            <a:ext cx="8229600" cy="7254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7715250" cy="2714625"/>
          </a:xfrm>
        </p:spPr>
        <p:txBody>
          <a:bodyPr/>
          <a:lstStyle/>
          <a:p>
            <a:pPr algn="just"/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безопасного поведения у детей старшего дошкольного возраста через ознакомление со знаками дорожного движения.</a:t>
            </a:r>
          </a:p>
          <a:p>
            <a:pPr algn="just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</a:p>
        </p:txBody>
      </p:sp>
      <p:pic>
        <p:nvPicPr>
          <p:cNvPr id="5124" name="Picture 4" descr="C:\Documents and Settings\User\Рабочий стол\пдд\мен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3714750"/>
            <a:ext cx="273843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5357813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ru-RU" sz="2000" dirty="0" smtClean="0">
                <a:solidFill>
                  <a:srgbClr val="7030A0"/>
                </a:solidFill>
                <a:cs typeface="Times New Roman" pitchFamily="18" charset="0"/>
              </a:rPr>
              <a:t>Расширять представления детей об   окружающей дорожной среде и правилах дорожного поведения.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cs typeface="Times New Roman" pitchFamily="18" charset="0"/>
              </a:rPr>
              <a:t>2.  Познакомить детей со значением дорожных знаков, научить понимать их схематическое изображение для правильной ориентации на улицах и дорогах.</a:t>
            </a: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  <a:t>3.  Развивать способность практически применять полученные знания в дорожно-транспортной среде.</a:t>
            </a:r>
            <a:br>
              <a:rPr lang="ru-RU" sz="2000" dirty="0" smtClean="0">
                <a:solidFill>
                  <a:srgbClr val="00B05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4.  Воспитывать дисциплинированность и сознательное выполнение Правил дорожного движения, культуру поведения в дорожно-транспортном процессе.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>
          <a:xfrm>
            <a:off x="722313" y="214313"/>
            <a:ext cx="7772400" cy="785812"/>
          </a:xfrm>
        </p:spPr>
        <p:txBody>
          <a:bodyPr/>
          <a:lstStyle/>
          <a:p>
            <a:pPr algn="ctr" eaLnBrk="1" hangingPunct="1"/>
            <a:r>
              <a:rPr lang="ru-RU" sz="5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pic>
        <p:nvPicPr>
          <p:cNvPr id="6148" name="Picture 12" descr="C:\Documents and Settings\User\Рабочий стол\пдд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5900" y="3429000"/>
            <a:ext cx="13081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429250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Сроки реализации </a:t>
            </a:r>
            <a:endParaRPr lang="ru-RU" b="1" smtClean="0">
              <a:solidFill>
                <a:srgbClr val="0070C0"/>
              </a:solidFill>
            </a:endParaRPr>
          </a:p>
          <a:p>
            <a:pPr algn="ctr"/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20 марта 2017 по</a:t>
            </a:r>
          </a:p>
          <a:p>
            <a:pPr algn="ctr">
              <a:buFont typeface="Arial" charset="0"/>
              <a:buNone/>
            </a:pP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25 марта 2017</a:t>
            </a:r>
          </a:p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Тип: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групповой, познавательно-творческий (кратковременный)</a:t>
            </a:r>
          </a:p>
          <a:p>
            <a:pPr algn="ctr"/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старшей и подготоительной группы, педагоги, родители</a:t>
            </a:r>
          </a:p>
          <a:p>
            <a:pPr algn="ctr"/>
            <a:endParaRPr lang="ru-RU" b="1" smtClean="0">
              <a:solidFill>
                <a:srgbClr val="0070C0"/>
              </a:solidFill>
            </a:endParaRPr>
          </a:p>
        </p:txBody>
      </p:sp>
      <p:pic>
        <p:nvPicPr>
          <p:cNvPr id="7171" name="Picture 2" descr="C:\Documents and Settings\User\Рабочий стол\пдд\свет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3" y="1785938"/>
            <a:ext cx="3309937" cy="4300537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7254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работы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57188" y="1285861"/>
          <a:ext cx="8429625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357166"/>
          <a:ext cx="8501122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4572000"/>
            <a:ext cx="12239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8424936" cy="115212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чтения детям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6" descr="C:\Documents and Settings\User\Рабочий стол\Новая папка\DSCN07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19948" r="12598" b="12593"/>
          <a:stretch>
            <a:fillRect/>
          </a:stretch>
        </p:blipFill>
        <p:spPr>
          <a:xfrm>
            <a:off x="3635896" y="4005064"/>
            <a:ext cx="2304256" cy="2376264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268" name="Picture 4" descr="C:\Documents and Settings\User\Рабочий стол\Новая папка\DSCN0744.jpg"/>
          <p:cNvPicPr>
            <a:picLocks noChangeAspect="1" noChangeArrowheads="1"/>
          </p:cNvPicPr>
          <p:nvPr/>
        </p:nvPicPr>
        <p:blipFill>
          <a:blip r:embed="rId3" cstate="print"/>
          <a:srcRect l="31604" t="25048" r="27653" b="11865"/>
          <a:stretch>
            <a:fillRect/>
          </a:stretch>
        </p:blipFill>
        <p:spPr bwMode="auto">
          <a:xfrm>
            <a:off x="6588224" y="3933056"/>
            <a:ext cx="2104343" cy="2443943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69" name="Picture 5" descr="C:\Documents and Settings\User\Рабочий стол\Новая папка\DSCN0746.jpg"/>
          <p:cNvPicPr>
            <a:picLocks noChangeAspect="1" noChangeArrowheads="1"/>
          </p:cNvPicPr>
          <p:nvPr/>
        </p:nvPicPr>
        <p:blipFill>
          <a:blip r:embed="rId4" cstate="print"/>
          <a:srcRect l="27844" r="19888" b="11938"/>
          <a:stretch>
            <a:fillRect/>
          </a:stretch>
        </p:blipFill>
        <p:spPr bwMode="auto">
          <a:xfrm>
            <a:off x="899592" y="4005064"/>
            <a:ext cx="2019131" cy="2479441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484785"/>
            <a:ext cx="4041775" cy="108011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Перспективное планирование работы.</a:t>
            </a:r>
          </a:p>
        </p:txBody>
      </p:sp>
      <p:pic>
        <p:nvPicPr>
          <p:cNvPr id="12292" name="Picture 2" descr="C:\Documents and Settings\User\Рабочий стол\Новая папка\DSCN07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752" b="15446"/>
          <a:stretch>
            <a:fillRect/>
          </a:stretch>
        </p:blipFill>
        <p:spPr>
          <a:xfrm>
            <a:off x="467544" y="2708920"/>
            <a:ext cx="3816424" cy="3058119"/>
          </a:xfr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268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889000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</p:txBody>
      </p:sp>
      <p:sp>
        <p:nvSpPr>
          <p:cNvPr id="10" name="Текст 2"/>
          <p:cNvSpPr txBox="1">
            <a:spLocks/>
          </p:cNvSpPr>
          <p:nvPr/>
        </p:nvSpPr>
        <p:spPr bwMode="auto">
          <a:xfrm>
            <a:off x="428625" y="1428750"/>
            <a:ext cx="4040188" cy="1143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b"/>
          <a:lstStyle/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Создание предметно-развивающей среды в группе</a:t>
            </a: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ru-RU" sz="2400" b="1" dirty="0"/>
          </a:p>
        </p:txBody>
      </p:sp>
      <p:pic>
        <p:nvPicPr>
          <p:cNvPr id="1026" name="Picture 2" descr="D:\Светлана\Desktop\Новая папка\IMG_2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/>
            </a:extLst>
          </a:blip>
          <a:srcRect l="16913" t="4650" r="5341" b="3488"/>
          <a:stretch>
            <a:fillRect/>
          </a:stretch>
        </p:blipFill>
        <p:spPr>
          <a:xfrm>
            <a:off x="5004049" y="2727886"/>
            <a:ext cx="3528392" cy="3084338"/>
          </a:xfrm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836</TotalTime>
  <Words>671</Words>
  <Application>Microsoft Office PowerPoint</Application>
  <PresentationFormat>Экран (4:3)</PresentationFormat>
  <Paragraphs>144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Arial Black</vt:lpstr>
      <vt:lpstr>Times New Roman</vt:lpstr>
      <vt:lpstr>Wingdings</vt:lpstr>
      <vt:lpstr>Тема Office</vt:lpstr>
      <vt:lpstr> Муниципальное бюджетное дошкольное образовательное учреждение детский сад № 398 </vt:lpstr>
      <vt:lpstr> Актуальность </vt:lpstr>
      <vt:lpstr>Цель:</vt:lpstr>
      <vt:lpstr> 1.  Расширять представления детей об   окружающей дорожной среде и правилах дорожного поведения.  2.  Познакомить детей со значением дорожных знаков, научить понимать их схематическое изображение для правильной ориентации на улицах и дорогах.  3.  Развивать способность практически применять полученные знания в дорожно-транспортной среде.  4.  Воспитывать дисциплинированность и сознательное выполнение Правил дорожного движения, культуру поведения в дорожно-транспортном процессе.  </vt:lpstr>
      <vt:lpstr>Слайд 5</vt:lpstr>
      <vt:lpstr>Основные направления работы</vt:lpstr>
      <vt:lpstr>Слайд 7</vt:lpstr>
      <vt:lpstr>Слайд 8</vt:lpstr>
      <vt:lpstr>Слайд 9</vt:lpstr>
      <vt:lpstr>Слайд 10</vt:lpstr>
      <vt:lpstr> Непосредственно образовательная деятельность</vt:lpstr>
      <vt:lpstr>Художественное творчество</vt:lpstr>
      <vt:lpstr>Слайд 13</vt:lpstr>
      <vt:lpstr> Чтение художественной литературы: </vt:lpstr>
      <vt:lpstr>Игры</vt:lpstr>
      <vt:lpstr>Совместные мероприятия с детьми</vt:lpstr>
      <vt:lpstr>Пропаганда знаний о безопасном поведении на дороге среди родителей:</vt:lpstr>
      <vt:lpstr>Слайд 18</vt:lpstr>
      <vt:lpstr> Оформление выставки «Юный пешеход!» </vt:lpstr>
      <vt:lpstr>Подведение итогов проектной деятельности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USER</cp:lastModifiedBy>
  <cp:revision>107</cp:revision>
  <dcterms:created xsi:type="dcterms:W3CDTF">2011-01-05T10:28:03Z</dcterms:created>
  <dcterms:modified xsi:type="dcterms:W3CDTF">2017-06-22T08:24:46Z</dcterms:modified>
</cp:coreProperties>
</file>