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9" r:id="rId2"/>
    <p:sldId id="281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82" r:id="rId21"/>
    <p:sldId id="28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99"/>
    <a:srgbClr val="FFCC00"/>
    <a:srgbClr val="B05408"/>
    <a:srgbClr val="B845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331" autoAdjust="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182EC-FA40-4980-835E-533AAC88BB3A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72BB-B36D-4F33-A7C0-7F4DB05976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3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472BB-B36D-4F33-A7C0-7F4DB05976AC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B21CB-FF47-4E68-A1F5-21510453A608}" type="datetimeFigureOut">
              <a:rPr lang="ru-RU" smtClean="0"/>
              <a:pPr/>
              <a:t>04.05.2021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214BB-BBCE-4F1C-AA6D-7CAA8BBB25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ircl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img-fotki.yandex.ru/get/6100/85258606.a9/0_72fe5_3fdd2611_XL" TargetMode="External"/><Relationship Id="rId2" Type="http://schemas.openxmlformats.org/officeDocument/2006/relationships/hyperlink" Target="http://img-fotki.yandex.ru/get/6608/123155165.37/0_97944_a16594dc_X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esign-warez.ru/clipart/page/1546/" TargetMode="External"/><Relationship Id="rId5" Type="http://schemas.openxmlformats.org/officeDocument/2006/relationships/hyperlink" Target="http://www.liveinternet.ru/users/4583003/post199855687/" TargetMode="External"/><Relationship Id="rId4" Type="http://schemas.openxmlformats.org/officeDocument/2006/relationships/hyperlink" Target="http://www.permaybatyr.edu.cap.ru/?eduid=5022&amp;news=283612&amp;t=new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04664"/>
            <a:ext cx="7200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Дидактическая игра </a:t>
            </a:r>
          </a:p>
          <a:p>
            <a:pPr algn="ctr">
              <a:defRPr/>
            </a:pPr>
            <a:r>
              <a:rPr lang="ru-RU" sz="5400" b="1" dirty="0" smtClean="0">
                <a:ln w="17780" cmpd="sng">
                  <a:noFill/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«Назови одним словом»</a:t>
            </a:r>
            <a:endParaRPr lang="ru-RU" sz="5400" b="1" dirty="0">
              <a:ln w="17780" cmpd="sng">
                <a:noFill/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2571736" y="4857760"/>
            <a:ext cx="5672102" cy="410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endParaRPr lang="ru-RU" sz="2000" b="1" i="1" dirty="0" smtClean="0"/>
          </a:p>
        </p:txBody>
      </p:sp>
      <p:pic>
        <p:nvPicPr>
          <p:cNvPr id="1026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357562"/>
            <a:ext cx="1714512" cy="2814640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3286124"/>
            <a:ext cx="21431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071538" y="2714620"/>
            <a:ext cx="721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Игра предназначена для детей 5-7 лет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1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Pictures\Головные убор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000240"/>
            <a:ext cx="6143668" cy="4286280"/>
          </a:xfrm>
          <a:prstGeom prst="roundRect">
            <a:avLst/>
          </a:prstGeom>
          <a:noFill/>
          <a:ln w="76200">
            <a:solidFill>
              <a:srgbClr val="FFC000"/>
            </a:solidFill>
          </a:ln>
        </p:spPr>
      </p:pic>
      <p:sp>
        <p:nvSpPr>
          <p:cNvPr id="3" name="Овал 2"/>
          <p:cNvSpPr/>
          <p:nvPr/>
        </p:nvSpPr>
        <p:spPr>
          <a:xfrm>
            <a:off x="1428728" y="214290"/>
            <a:ext cx="6429420" cy="1357322"/>
          </a:xfrm>
          <a:prstGeom prst="ellipse">
            <a:avLst/>
          </a:prstGeom>
          <a:ln w="38100">
            <a:solidFill>
              <a:srgbClr val="7030A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rgbClr val="7030A0"/>
                </a:solidFill>
              </a:rPr>
              <a:t>Головные уборы</a:t>
            </a:r>
            <a:endParaRPr lang="ru-RU" sz="4400" dirty="0">
              <a:solidFill>
                <a:srgbClr val="7030A0"/>
              </a:solidFill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Pictures\Птиц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785926"/>
            <a:ext cx="6357982" cy="4572032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571604" y="214290"/>
            <a:ext cx="6000792" cy="1214446"/>
          </a:xfrm>
          <a:prstGeom prst="ellipse">
            <a:avLst/>
          </a:prstGeom>
          <a:effectLst>
            <a:glow rad="101600">
              <a:schemeClr val="bg1">
                <a:alpha val="6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Птицы</a:t>
            </a:r>
            <a:endParaRPr lang="ru-RU" sz="4400" dirty="0"/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User\Pictures\Животны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928802"/>
            <a:ext cx="6286544" cy="435771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428728" y="428604"/>
            <a:ext cx="6143668" cy="1214446"/>
          </a:xfrm>
          <a:prstGeom prst="ellipse">
            <a:avLst/>
          </a:prstGeom>
          <a:effectLst>
            <a:glow rad="101600">
              <a:schemeClr val="bg1">
                <a:alpha val="6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Животные</a:t>
            </a:r>
            <a:endParaRPr lang="ru-RU" sz="4400" dirty="0"/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User\Pictures\Фрукты и ягод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928802"/>
            <a:ext cx="6357982" cy="4418035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000100" y="285728"/>
            <a:ext cx="7143800" cy="1285884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Фрукты и ягоды</a:t>
            </a:r>
            <a:endParaRPr lang="ru-RU" sz="4400" dirty="0"/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User\Pictures\Ягоды и фрук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857364"/>
            <a:ext cx="6357982" cy="435771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</p:pic>
      <p:sp>
        <p:nvSpPr>
          <p:cNvPr id="3" name="Овал 2"/>
          <p:cNvSpPr/>
          <p:nvPr/>
        </p:nvSpPr>
        <p:spPr>
          <a:xfrm>
            <a:off x="1500166" y="214290"/>
            <a:ext cx="6500858" cy="1357322"/>
          </a:xfrm>
          <a:prstGeom prst="ellipse">
            <a:avLst/>
          </a:prstGeom>
          <a:ln w="76200">
            <a:solidFill>
              <a:schemeClr val="bg1"/>
            </a:solidFill>
          </a:ln>
          <a:effectLst>
            <a:glow rad="101600">
              <a:schemeClr val="bg1">
                <a:alpha val="6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Фрукты и ягоды</a:t>
            </a:r>
            <a:endParaRPr lang="ru-RU" sz="4400" dirty="0"/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User\Pictures\Посуд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143116"/>
            <a:ext cx="6286544" cy="4178313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428728" y="357166"/>
            <a:ext cx="6215106" cy="1357322"/>
          </a:xfrm>
          <a:prstGeom prst="ellipse">
            <a:avLst/>
          </a:prstGeom>
          <a:ln w="38100">
            <a:solidFill>
              <a:srgbClr val="FFC000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</a:rPr>
              <a:t>Посуда</a:t>
            </a:r>
            <a:endParaRPr lang="ru-RU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User\Pictures\Инструмен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857364"/>
            <a:ext cx="6357982" cy="4500593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285852" y="357166"/>
            <a:ext cx="6643734" cy="1214446"/>
          </a:xfrm>
          <a:prstGeom prst="ellipse">
            <a:avLst/>
          </a:prstGeom>
          <a:ln w="38100"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Инструменты</a:t>
            </a:r>
            <a:endParaRPr lang="ru-RU" sz="4400" dirty="0"/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C:\Users\User\Pictures\Музыкальные инструмен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071678"/>
            <a:ext cx="6000792" cy="4214842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142976" y="357166"/>
            <a:ext cx="6786610" cy="1500198"/>
          </a:xfrm>
          <a:prstGeom prst="ellipse">
            <a:avLst/>
          </a:prstGeom>
          <a:solidFill>
            <a:srgbClr val="FFFF99"/>
          </a:solidFill>
          <a:ln w="76200">
            <a:solidFill>
              <a:srgbClr val="FFC000"/>
            </a:solidFill>
          </a:ln>
          <a:effectLst>
            <a:glow rad="101600">
              <a:srgbClr val="FFFF99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</a:rPr>
              <a:t>Музыкальные инструменты</a:t>
            </a:r>
            <a:endParaRPr lang="ru-RU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User\Pictures\Игруш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000240"/>
            <a:ext cx="6357982" cy="4500594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500166" y="357166"/>
            <a:ext cx="6357982" cy="1285884"/>
          </a:xfrm>
          <a:prstGeom prst="ellipse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rgbClr val="009900"/>
                </a:solidFill>
              </a:rPr>
              <a:t>Игрушки</a:t>
            </a:r>
            <a:endParaRPr lang="ru-RU" sz="4400" dirty="0">
              <a:solidFill>
                <a:srgbClr val="009900"/>
              </a:solidFill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User\Pictures\Транспор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071678"/>
            <a:ext cx="6500858" cy="435771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500166" y="428604"/>
            <a:ext cx="6286544" cy="1214446"/>
          </a:xfrm>
          <a:prstGeom prst="ellipse">
            <a:avLst/>
          </a:prstGeom>
          <a:ln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rgbClr val="00B0F0"/>
                </a:solidFill>
              </a:rPr>
              <a:t>Транспорт</a:t>
            </a:r>
            <a:endParaRPr lang="ru-RU" sz="4400" dirty="0">
              <a:solidFill>
                <a:srgbClr val="00B0F0"/>
              </a:solidFill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Задание: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571612"/>
            <a:ext cx="6858048" cy="404337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/>
              <a:t>Назови одним словом.</a:t>
            </a:r>
            <a:endParaRPr lang="ru-RU" sz="60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6" descr="607815457.gif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928794" y="0"/>
            <a:ext cx="4781546" cy="400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214678" y="4500570"/>
            <a:ext cx="48577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cap="all" dirty="0" smtClean="0">
                <a:ln w="9000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Calibri (Основной текст)Calibri"/>
              </a:rPr>
              <a:t>Спасибо</a:t>
            </a:r>
            <a:r>
              <a:rPr lang="ru-RU" sz="4000" b="1" i="1" cap="all" dirty="0" smtClean="0">
                <a:ln w="9000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alibri (Основной текст)Calibri"/>
              </a:rPr>
              <a:t> </a:t>
            </a:r>
            <a:r>
              <a:rPr lang="ru-RU" sz="4000" b="1" i="1" cap="all" dirty="0" smtClean="0">
                <a:ln w="9000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Calibri (Основной текст)Calibri"/>
              </a:rPr>
              <a:t>за</a:t>
            </a:r>
            <a:r>
              <a:rPr lang="ru-RU" sz="4000" b="1" i="1" cap="all" dirty="0" smtClean="0">
                <a:ln w="9000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alibri (Основной текст)Calibri"/>
              </a:rPr>
              <a:t> </a:t>
            </a:r>
          </a:p>
          <a:p>
            <a:pPr algn="ctr"/>
            <a:r>
              <a:rPr lang="ru-RU" sz="4000" b="1" i="1" cap="all" dirty="0" smtClean="0">
                <a:ln w="9000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Calibri (Основной текст)Calibri"/>
              </a:rPr>
              <a:t>Внимание!</a:t>
            </a:r>
            <a:endParaRPr lang="ru-RU" sz="4000" b="1" i="1" dirty="0">
              <a:ln w="9000" cmpd="sng">
                <a:solidFill>
                  <a:schemeClr val="accent3">
                    <a:lumMod val="75000"/>
                  </a:schemeClr>
                </a:solidFill>
                <a:prstDash val="solid"/>
              </a:ln>
              <a:solidFill>
                <a:srgbClr val="92D050"/>
              </a:solidFill>
              <a:latin typeface="Calibri (Основной текст)Calibri"/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3143248"/>
            <a:ext cx="1714512" cy="2957516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572140"/>
            <a:ext cx="2143125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10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400"/>
                            </p:stCondLst>
                            <p:childTnLst>
                              <p:par>
                                <p:cTn id="26" presetID="21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900"/>
                            </p:stCondLst>
                            <p:childTnLst>
                              <p:par>
                                <p:cTn id="3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900"/>
                            </p:stCondLst>
                            <p:childTnLst>
                              <p:par>
                                <p:cTn id="49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11111E-6 C -0.00799 0.01065 -0.01701 0.0213 -0.02101 0.03472 C -0.025 0.0493 -0.02708 0.06667 -0.02899 0.08403 C -0.03108 0.10139 -0.02899 0.11597 -0.02708 0.13194 C -0.025 0.14676 -0.02205 0.16273 -0.01493 0.17592 C -0.00903 0.18935 0.00104 0.2 0.01198 0.2081 C 0.02205 0.21597 0.03403 0.2213 0.04601 0.22407 C 0.05799 0.22662 0.06996 0.22662 0.08108 0.22407 C 0.09306 0.2213 0.10399 0.21458 0.11302 0.20393 C 0.12205 0.19467 0.13003 0.18264 0.13403 0.16805 C 0.13906 0.15463 0.14097 0.13611 0.14097 0.1213 C 0.14201 0.10671 0.14097 0.08935 0.13594 0.07477 C 0.13108 0.06134 0.12205 0.05069 0.11007 0.04537 C 0.09792 0.04143 0.08594 0.04676 0.07795 0.05602 C 0.07101 0.06528 0.06597 0.08009 0.06493 0.09722 C 0.06493 0.11458 0.06597 0.13055 0.07101 0.14398 C 0.07604 0.15741 0.075 0.15995 0.09496 0.17731 C 0.11302 0.19606 0.13108 0.19074 0.14201 0.1919 C 0.15295 0.1919 0.16198 0.18657 0.17292 0.18125 C 0.18507 0.17477 0.19496 0.16273 0.20208 0.15208 C 0.20903 0.14143 0.21198 0.12801 0.21597 0.10671 C 0.21892 0.08542 0.21892 0.07477 0.21892 0.05856 C 0.21892 0.04259 0.21892 0.02662 0.21892 0.01065 " pathEditMode="relative" rAng="0" ptsTypes="fffffffffffffffffffffff"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00" y="1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900"/>
                            </p:stCondLst>
                            <p:childTnLst>
                              <p:par>
                                <p:cTn id="52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5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Использованные материалы:</a:t>
            </a:r>
            <a:b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214422"/>
            <a:ext cx="7358114" cy="5429288"/>
          </a:xfrm>
        </p:spPr>
        <p:txBody>
          <a:bodyPr>
            <a:normAutofit/>
          </a:bodyPr>
          <a:lstStyle/>
          <a:p>
            <a:r>
              <a:rPr lang="ru-RU" sz="1900" dirty="0" smtClean="0"/>
              <a:t>Игры в картинках со звуками для детей 5 – 7 лет.  Издательство: </a:t>
            </a:r>
            <a:r>
              <a:rPr lang="ru-RU" sz="1900" b="1" dirty="0" smtClean="0"/>
              <a:t>АКАДЕМИЯ</a:t>
            </a:r>
            <a:r>
              <a:rPr lang="ru-RU" sz="1900" dirty="0" smtClean="0"/>
              <a:t> </a:t>
            </a:r>
            <a:r>
              <a:rPr lang="ru-RU" sz="1900" b="1" dirty="0" smtClean="0"/>
              <a:t>РАЗВИТИЯ</a:t>
            </a:r>
            <a:r>
              <a:rPr lang="ru-RU" sz="1900" dirty="0" smtClean="0"/>
              <a:t>, Издательство "</a:t>
            </a:r>
            <a:r>
              <a:rPr lang="ru-RU" sz="1900" b="1" dirty="0" smtClean="0"/>
              <a:t>Академия</a:t>
            </a:r>
            <a:r>
              <a:rPr lang="ru-RU" sz="1900" dirty="0" smtClean="0"/>
              <a:t>/</a:t>
            </a:r>
            <a:r>
              <a:rPr lang="ru-RU" sz="1900" dirty="0" err="1" smtClean="0"/>
              <a:t>Academia</a:t>
            </a:r>
            <a:r>
              <a:rPr lang="ru-RU" sz="1900" dirty="0" smtClean="0"/>
              <a:t>", ООО "</a:t>
            </a:r>
            <a:r>
              <a:rPr lang="ru-RU" sz="1900" b="1" dirty="0" smtClean="0"/>
              <a:t>Академия</a:t>
            </a:r>
            <a:r>
              <a:rPr lang="ru-RU" sz="1900" dirty="0" smtClean="0"/>
              <a:t> </a:t>
            </a:r>
            <a:r>
              <a:rPr lang="ru-RU" sz="1900" b="1" dirty="0" smtClean="0"/>
              <a:t>развития</a:t>
            </a:r>
            <a:r>
              <a:rPr lang="ru-RU" sz="1900" dirty="0" smtClean="0"/>
              <a:t>", 2004 г.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Интернет – ресурсы: </a:t>
            </a:r>
          </a:p>
          <a:p>
            <a:r>
              <a:rPr lang="ru-RU" sz="1800" b="1" dirty="0" smtClean="0"/>
              <a:t>Декоративная «решетка»</a:t>
            </a:r>
          </a:p>
          <a:p>
            <a:pPr>
              <a:buNone/>
            </a:pPr>
            <a:r>
              <a:rPr lang="ru-RU" sz="1700" dirty="0" smtClean="0">
                <a:hlinkClick r:id="rId2"/>
              </a:rPr>
              <a:t>http://img-fotki.yandex.ru/get/6608/123155165.37/0_97944_a16594dc_XL</a:t>
            </a:r>
            <a:endParaRPr lang="ru-RU" sz="1700" dirty="0" smtClean="0"/>
          </a:p>
          <a:p>
            <a:pPr>
              <a:defRPr/>
            </a:pPr>
            <a:r>
              <a:rPr lang="ru-RU" sz="1800" b="1" dirty="0" smtClean="0"/>
              <a:t>Цветок:</a:t>
            </a:r>
            <a:r>
              <a:rPr lang="ru-RU" sz="1600" b="1" dirty="0" smtClean="0"/>
              <a:t> </a:t>
            </a:r>
          </a:p>
          <a:p>
            <a:pPr>
              <a:buNone/>
              <a:defRPr/>
            </a:pPr>
            <a:r>
              <a:rPr lang="en-US" sz="1600" dirty="0" smtClean="0">
                <a:hlinkClick r:id="rId3"/>
              </a:rPr>
              <a:t>http://img-fotki.yandex.ru/get/6100/85258606.a9/0_72fe5_3fdd2611_XL</a:t>
            </a:r>
            <a:r>
              <a:rPr lang="ru-RU" sz="1600" dirty="0" smtClean="0"/>
              <a:t> </a:t>
            </a:r>
          </a:p>
          <a:p>
            <a:pPr>
              <a:defRPr/>
            </a:pPr>
            <a:r>
              <a:rPr lang="ru-RU" sz="1800" b="1" dirty="0" smtClean="0"/>
              <a:t>картинка Солнышко</a:t>
            </a:r>
          </a:p>
          <a:p>
            <a:pPr>
              <a:buNone/>
            </a:pPr>
            <a:r>
              <a:rPr lang="en-US" sz="1700" i="1" dirty="0" smtClean="0">
                <a:solidFill>
                  <a:schemeClr val="accent3">
                    <a:lumMod val="50000"/>
                  </a:schemeClr>
                </a:solidFill>
                <a:hlinkClick r:id="rId4"/>
              </a:rPr>
              <a:t>http://www.permaybatyr.edu.cap.ru/?eduid=5022&amp;news=283612&amp;t=news</a:t>
            </a:r>
            <a:endParaRPr lang="ru-RU" sz="1700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sz="1800" b="1" dirty="0" smtClean="0"/>
              <a:t>девочка</a:t>
            </a:r>
            <a:endParaRPr lang="ru-RU" sz="1800" b="1" dirty="0" smtClean="0">
              <a:hlinkClick r:id="rId5"/>
            </a:endParaRPr>
          </a:p>
          <a:p>
            <a:pPr>
              <a:buNone/>
            </a:pPr>
            <a:r>
              <a:rPr lang="en-US" sz="1700" dirty="0" smtClean="0">
                <a:hlinkClick r:id="rId5"/>
              </a:rPr>
              <a:t>http://www.liveinternet.ru/users/4583003/post199855687/</a:t>
            </a:r>
            <a:endParaRPr lang="ru-RU" sz="1700" dirty="0" smtClean="0"/>
          </a:p>
          <a:p>
            <a:r>
              <a:rPr lang="ru-RU" sz="1700" b="1" dirty="0" smtClean="0"/>
              <a:t>цветы</a:t>
            </a:r>
            <a:endParaRPr lang="ru-RU" sz="1700" b="1" dirty="0" smtClean="0">
              <a:hlinkClick r:id="rId6"/>
            </a:endParaRPr>
          </a:p>
          <a:p>
            <a:pPr>
              <a:buNone/>
            </a:pPr>
            <a:r>
              <a:rPr lang="en-US" sz="1700" dirty="0" smtClean="0">
                <a:hlinkClick r:id="rId6"/>
              </a:rPr>
              <a:t>http://www.design-warez.ru/clipart/page/1546/</a:t>
            </a:r>
            <a:r>
              <a:rPr lang="ru-RU" sz="1700" dirty="0" smtClean="0"/>
              <a:t> </a:t>
            </a:r>
          </a:p>
          <a:p>
            <a:endParaRPr lang="ru-RU" sz="1900" i="1" dirty="0" smtClean="0"/>
          </a:p>
          <a:p>
            <a:pPr>
              <a:buNone/>
            </a:pPr>
            <a:endParaRPr lang="ru-RU" sz="1900" b="1" dirty="0" smtClean="0"/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User\Pictures\Цве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785926"/>
            <a:ext cx="6572296" cy="4643470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857356" y="285728"/>
            <a:ext cx="5643562" cy="1143000"/>
          </a:xfrm>
          <a:prstGeom prst="ellipse">
            <a:avLst/>
          </a:prstGeom>
          <a:solidFill>
            <a:srgbClr val="FFFF99"/>
          </a:solidFill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Цветы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3357562"/>
            <a:ext cx="1714512" cy="2743202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Pictures\Цветы\Деревь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643050"/>
            <a:ext cx="6643734" cy="4643470"/>
          </a:xfrm>
          <a:prstGeom prst="roundRect">
            <a:avLst/>
          </a:prstGeom>
          <a:noFill/>
          <a:ln w="76200">
            <a:solidFill>
              <a:srgbClr val="FFCC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85852" y="274638"/>
            <a:ext cx="6572296" cy="1143000"/>
          </a:xfrm>
          <a:prstGeom prst="ellipse">
            <a:avLst/>
          </a:prstGeom>
          <a:ln w="38100"/>
          <a:effectLst>
            <a:glow rad="1397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rgbClr val="009900"/>
                </a:solidFill>
              </a:rPr>
              <a:t>Деревья</a:t>
            </a:r>
            <a:endParaRPr lang="ru-RU" dirty="0">
              <a:solidFill>
                <a:srgbClr val="009900"/>
              </a:solidFill>
            </a:endParaRPr>
          </a:p>
        </p:txBody>
      </p:sp>
      <p:pic>
        <p:nvPicPr>
          <p:cNvPr id="13" name="Picture 2" descr="C:\Users\User\Pictures\Ирина\сказки\imgpreview (2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500438"/>
            <a:ext cx="1447806" cy="2549063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Pictures\Обув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857364"/>
            <a:ext cx="6429420" cy="452820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428728" y="285728"/>
            <a:ext cx="6500813" cy="1143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accent6">
                <a:lumMod val="75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Обувь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User\Pictures\Цветы\Мебе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928802"/>
            <a:ext cx="6643734" cy="4357718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643042" y="285728"/>
            <a:ext cx="5929354" cy="121444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accent2"/>
                </a:solidFill>
              </a:rPr>
              <a:t>Мебель</a:t>
            </a:r>
            <a:endParaRPr lang="ru-RU" sz="4400" dirty="0">
              <a:solidFill>
                <a:schemeClr val="accent2"/>
              </a:solidFill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Pictures\Цветы\Овощ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785926"/>
            <a:ext cx="6572296" cy="4572032"/>
          </a:xfrm>
          <a:prstGeom prst="roundRect">
            <a:avLst/>
          </a:prstGeom>
          <a:noFill/>
          <a:ln w="76200">
            <a:solidFill>
              <a:srgbClr val="FFCC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643042" y="285728"/>
            <a:ext cx="5857916" cy="1214446"/>
          </a:xfrm>
          <a:prstGeom prst="ellipse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rgbClr val="009900"/>
                </a:solidFill>
              </a:rPr>
              <a:t>Овощи</a:t>
            </a:r>
            <a:endParaRPr lang="ru-RU" sz="4400" dirty="0">
              <a:solidFill>
                <a:srgbClr val="009900"/>
              </a:solidFill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Pictures\Цветы\Личные вещ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928802"/>
            <a:ext cx="6500858" cy="4572032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571604" y="357166"/>
            <a:ext cx="5857916" cy="1214446"/>
          </a:xfrm>
          <a:prstGeom prst="ellipse">
            <a:avLst/>
          </a:prstGeom>
          <a:ln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rgbClr val="00B0F0"/>
                </a:solidFill>
              </a:rPr>
              <a:t>Личные вещи</a:t>
            </a:r>
            <a:endParaRPr lang="ru-RU" sz="4400" dirty="0">
              <a:solidFill>
                <a:srgbClr val="00B0F0"/>
              </a:solidFill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Pictures\Цветы\ед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2000240"/>
            <a:ext cx="6429420" cy="4429156"/>
          </a:xfrm>
          <a:prstGeom prst="roundRect">
            <a:avLst/>
          </a:prstGeom>
          <a:noFill/>
          <a:ln w="76200"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3" name="Овал 2"/>
          <p:cNvSpPr/>
          <p:nvPr/>
        </p:nvSpPr>
        <p:spPr>
          <a:xfrm>
            <a:off x="1714480" y="500042"/>
            <a:ext cx="5929354" cy="1285884"/>
          </a:xfrm>
          <a:prstGeom prst="ellipse">
            <a:avLst/>
          </a:prstGeom>
          <a:ln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accent6">
                    <a:lumMod val="75000"/>
                  </a:schemeClr>
                </a:solidFill>
              </a:rPr>
              <a:t>Еда</a:t>
            </a:r>
            <a:endParaRPr lang="ru-RU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Picture 2" descr="C:\Users\User\Pictures\Ирина\сказки\imgpreview (2)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9FFFA"/>
              </a:clrFrom>
              <a:clrTo>
                <a:srgbClr val="F9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214686"/>
            <a:ext cx="1714512" cy="295751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6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08 0.01067  -0.017 0.02133  -0.021 0.03467  C -0.025 0.04933  -0.027 0.06667  -0.029 0.084  C -0.031 0.10133  -0.029 0.116  -0.027 0.132  C -0.025 0.14667  -0.022 0.16267  -0.015 0.176  C -0.009 0.18933  0.001 0.2  0.012 0.208  C 0.022 0.216  0.034 0.22133  0.046 0.224  C 0.058 0.22667  0.07 0.22667  0.081 0.224  C 0.093 0.22133  0.104 0.21467  0.113 0.204  C 0.122 0.19467  0.13 0.18267  0.134 0.168  C 0.139 0.15467  0.141 0.136  0.141 0.12133  C 0.142 0.10667  0.141 0.08933  0.136 0.07467  C 0.131 0.06133  0.122 0.05067  0.11 0.04533  C 0.098 0.04133  0.086 0.04667  0.078 0.056  C 0.071 0.06533  0.066 0.08  0.065 0.09733  C 0.065 0.11467  0.066 0.13067  0.071 0.144  C 0.076 0.15733  0.075 0.16  0.095 0.17733  C 0.113 0.196  0.131 0.19067  0.142 0.192  C 0.153 0.192  0.162 0.18667  0.173 0.18133  C 0.185 0.17467  0.195 0.16267  0.202 0.152  C 0.209 0.14133  0.212 0.128  0.216 0.10667  C 0.219 0.08533  0.219 0.07467  0.219 0.05867  C 0.219 0.04267  0.219 0.02667  0.219 0.01067  E" pathEditMode="relative" ptsTypes="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0.044  0.027 0.08  0.06 0.08  C 0.099 0.08  0.113 0.04  0.119 0.016  L 0.125 -0.016  C 0.131 -0.04  0.146 -0.08  0.19 -0.08  C 0.218 -0.08  0.25 -0.044  0.25 0  C 0.25 0.044  0.218 0.08  0.19 0.08  C 0.146 0.08  0.131 0.04  0.125 0.016  L 0.119 -0.016  C 0.113 -0.04  0.099 -0.08  0.06 -0.08  C 0.027 -0.08  0 -0.044  0 0  Z" pathEditMode="relative" ptsTypes="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43634"/>
      </a:hlink>
      <a:folHlink>
        <a:srgbClr val="CD737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65</Words>
  <Application>Microsoft Office PowerPoint</Application>
  <PresentationFormat>Экран (4:3)</PresentationFormat>
  <Paragraphs>39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Задание:</vt:lpstr>
      <vt:lpstr>Цветы</vt:lpstr>
      <vt:lpstr>Деревья</vt:lpstr>
      <vt:lpstr>Обувь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Использованные материалы: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User</cp:lastModifiedBy>
  <cp:revision>57</cp:revision>
  <dcterms:created xsi:type="dcterms:W3CDTF">2014-06-15T09:49:01Z</dcterms:created>
  <dcterms:modified xsi:type="dcterms:W3CDTF">2021-05-04T14:44:38Z</dcterms:modified>
</cp:coreProperties>
</file>