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14" r:id="rId10"/>
    <p:sldId id="371" r:id="rId11"/>
    <p:sldId id="321" r:id="rId12"/>
    <p:sldId id="366" r:id="rId13"/>
    <p:sldId id="317" r:id="rId14"/>
    <p:sldId id="372" r:id="rId15"/>
    <p:sldId id="360" r:id="rId16"/>
    <p:sldId id="36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106" d="100"/>
          <a:sy n="106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2020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38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ru-RU" sz="3200" i="1" dirty="0" smtClean="0"/>
              <a:t>7</a:t>
            </a:r>
            <a:r>
              <a:rPr lang="en-US" sz="3200" i="1" dirty="0"/>
              <a:t>0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7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454, 456, 456, 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15535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en-US" sz="2800" b="1" dirty="0" smtClean="0"/>
              <a:t>(</a:t>
            </a:r>
            <a:r>
              <a:rPr lang="ru-RU" sz="2800" b="1" dirty="0" smtClean="0"/>
              <a:t>больше на </a:t>
            </a:r>
            <a:r>
              <a:rPr lang="en-US" sz="2800" b="1" dirty="0" smtClean="0"/>
              <a:t>639</a:t>
            </a:r>
            <a:r>
              <a:rPr lang="ru-RU" sz="2800" b="1" dirty="0" smtClean="0"/>
              <a:t> по сравнению с 201</a:t>
            </a:r>
            <a:r>
              <a:rPr lang="en-US" sz="2800" b="1" dirty="0" smtClean="0"/>
              <a:t>9</a:t>
            </a:r>
            <a:r>
              <a:rPr lang="ru-RU" sz="2800" b="1" dirty="0" smtClean="0"/>
              <a:t> годом</a:t>
            </a:r>
            <a:r>
              <a:rPr lang="en-US" sz="2800" b="1" dirty="0" smtClean="0"/>
              <a:t>)</a:t>
            </a:r>
            <a:endParaRPr lang="ru-RU" sz="2800" b="1" dirty="0" smtClean="0"/>
          </a:p>
          <a:p>
            <a:pPr algn="ctr"/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692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</a:t>
            </a:r>
            <a:r>
              <a:rPr lang="en-US" b="1" dirty="0" smtClean="0"/>
              <a:t>8</a:t>
            </a:r>
            <a:r>
              <a:rPr lang="ru-RU" b="1" dirty="0" smtClean="0"/>
              <a:t>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964529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организации…»;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2765</TotalTime>
  <Words>874</Words>
  <Application>Microsoft Office PowerPoint</Application>
  <PresentationFormat>Экран (4:3)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594TGp_family_light_ani</vt:lpstr>
      <vt:lpstr>Презентация PowerPoint</vt:lpstr>
      <vt:lpstr>На территории Чкаловского района  70 МДОО: 67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Презентация PowerPoint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Ольга Владимировна</cp:lastModifiedBy>
  <cp:revision>116</cp:revision>
  <dcterms:created xsi:type="dcterms:W3CDTF">2010-03-19T17:53:36Z</dcterms:created>
  <dcterms:modified xsi:type="dcterms:W3CDTF">2020-04-08T12:14:17Z</dcterms:modified>
</cp:coreProperties>
</file>