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0" r:id="rId2"/>
    <p:sldId id="258" r:id="rId3"/>
    <p:sldId id="308" r:id="rId4"/>
    <p:sldId id="260" r:id="rId5"/>
    <p:sldId id="263" r:id="rId6"/>
    <p:sldId id="261" r:id="rId7"/>
    <p:sldId id="265" r:id="rId8"/>
    <p:sldId id="264" r:id="rId9"/>
    <p:sldId id="266" r:id="rId10"/>
    <p:sldId id="267" r:id="rId11"/>
    <p:sldId id="262" r:id="rId12"/>
    <p:sldId id="289" r:id="rId13"/>
    <p:sldId id="278" r:id="rId14"/>
    <p:sldId id="279" r:id="rId15"/>
    <p:sldId id="286" r:id="rId16"/>
    <p:sldId id="309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92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05BB9-D283-4B7A-8424-1E3D71B91023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BEB8E-884F-4E80-BE6A-4F50D6FF5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346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BEB8E-884F-4E80-BE6A-4F50D6FF5AC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Тучи чёрные над страной висят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BEB8E-884F-4E80-BE6A-4F50D6FF5AC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Вороньё</a:t>
            </a:r>
            <a:r>
              <a:rPr lang="ru-RU" baseline="0" dirty="0" smtClean="0"/>
              <a:t> кричи…хочет кровушки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BEB8E-884F-4E80-BE6A-4F50D6FF5AC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Ох наплачутся наши</a:t>
            </a:r>
            <a:r>
              <a:rPr lang="ru-RU" baseline="0" dirty="0" smtClean="0"/>
              <a:t> вдовушки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BEB8E-884F-4E80-BE6A-4F50D6FF5AC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Ты проснись народ….посмотри вокруг – сколько горюшка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BEB8E-884F-4E80-BE6A-4F50D6FF5AC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5;&#1083;&#1077;&#1085;&#1072;\Desktop\&#1088;&#1086;&#1083;&#1080;&#1082;&#1080;\!!!&#1053;&#1072;%20&#1073;&#1077;&#1079;&#1099;&#1084;&#1103;&#1085;&#1085;&#1086;&#1081;%20&#1074;&#1099;&#1089;&#1086;&#1090;&#1077;%20On%20the%20unnamed%20height_BvS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5;&#1083;&#1077;&#1085;&#1072;\Desktop\Ytomlennoe_colnce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5;&#1083;&#1077;&#1085;&#1072;\Desktop\&#1088;&#1086;&#1083;&#1080;&#1082;&#1080;\&#1057;&#1074;&#1103;&#1097;&#1077;&#1085;&#1085;&#1072;&#1103;%20&#1074;&#1086;&#1081;&#1085;&#1072;%20%20Saint%20War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8717179_1273173887_S_dnem_Pobeduy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6200" y="457200"/>
            <a:ext cx="9220200" cy="57692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the wa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838200"/>
            <a:ext cx="7620000" cy="51942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Елена\Desktop\21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\Desktop\20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4854"/>
            <a:ext cx="9144000" cy="6068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юнь 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7843" y="375068"/>
            <a:ext cx="4421157" cy="59336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от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56668"/>
            <a:ext cx="7543800" cy="56647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.04.05.(2)-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749387"/>
            <a:ext cx="8153400" cy="51619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!!!На безымянной высоте On the unnamed height_Bv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33600" y="533400"/>
            <a:ext cx="4933950" cy="3947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8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38167_421446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Ytomlennoe_colnc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524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0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вященная война  Saint War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95400" y="914400"/>
            <a:ext cx="6553200" cy="491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6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Елена\Desktop\6873930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791262"/>
            <a:ext cx="7239000" cy="4517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Елена\Desktop\PR20100323140229.GI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838200"/>
            <a:ext cx="6096000" cy="4572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Елена\Desktop\8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2662"/>
            <a:ext cx="9144000" cy="641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Елена\Desktop\14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872490"/>
            <a:ext cx="7162800" cy="5013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Елена\Desktop\14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1342"/>
            <a:ext cx="9144000" cy="5835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5453-l4f0j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0"/>
            <a:ext cx="4953000" cy="66137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426</TotalTime>
  <Words>26</Words>
  <Application>Microsoft Office PowerPoint</Application>
  <PresentationFormat>Экран (4:3)</PresentationFormat>
  <Paragraphs>9</Paragraphs>
  <Slides>16</Slides>
  <Notes>5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Лена</cp:lastModifiedBy>
  <cp:revision>49</cp:revision>
  <dcterms:created xsi:type="dcterms:W3CDTF">2011-05-02T10:02:59Z</dcterms:created>
  <dcterms:modified xsi:type="dcterms:W3CDTF">2013-03-15T02:45:58Z</dcterms:modified>
</cp:coreProperties>
</file>