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1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2398" y="1565564"/>
            <a:ext cx="6815669" cy="1391609"/>
          </a:xfrm>
        </p:spPr>
        <p:txBody>
          <a:bodyPr/>
          <a:lstStyle/>
          <a:p>
            <a:r>
              <a:rPr lang="ru-RU" sz="4400" b="1" dirty="0" smtClean="0"/>
              <a:t>МБДОУ ДЕТСКИЙ САД №398</a:t>
            </a:r>
            <a:endParaRPr lang="ru-RU" sz="4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2398" y="2854036"/>
            <a:ext cx="6815669" cy="2535381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Семейная сага</a:t>
            </a:r>
          </a:p>
          <a:p>
            <a:r>
              <a:rPr lang="ru-RU" b="1" u="sng" dirty="0" smtClean="0"/>
              <a:t>Автор рецепта: </a:t>
            </a:r>
            <a:r>
              <a:rPr lang="ru-RU" b="1" dirty="0" smtClean="0"/>
              <a:t>Семья Кобяковых; мама Алёна </a:t>
            </a:r>
            <a:r>
              <a:rPr lang="ru-RU" b="1" dirty="0"/>
              <a:t>А</a:t>
            </a:r>
            <a:r>
              <a:rPr lang="ru-RU" b="1" dirty="0" smtClean="0"/>
              <a:t>ндреевна, папа Евгений Валентинович, дети: Виктория, Арсений, Лев, Ярослав.</a:t>
            </a:r>
          </a:p>
          <a:p>
            <a:r>
              <a:rPr lang="ru-RU" b="1" dirty="0" smtClean="0"/>
              <a:t>Воспитатель: Коршунова Кристина Александровна.</a:t>
            </a:r>
          </a:p>
          <a:p>
            <a:r>
              <a:rPr lang="ru-RU" b="1" dirty="0" smtClean="0"/>
              <a:t>Группа раннего возраста №1.</a:t>
            </a:r>
          </a:p>
          <a:p>
            <a:r>
              <a:rPr lang="ru-RU" b="1" dirty="0" smtClean="0"/>
              <a:t>Участник: Кобяков Ярослав Евгеньевич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738143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2398" y="1676401"/>
            <a:ext cx="6815669" cy="1710264"/>
          </a:xfrm>
        </p:spPr>
        <p:txBody>
          <a:bodyPr/>
          <a:lstStyle/>
          <a:p>
            <a:r>
              <a:rPr lang="ru-RU" sz="2400" b="1" dirty="0" smtClean="0"/>
              <a:t>Семья-это самое дорогое и ценное у человека, особенно у ребёнка. Именно в семье у него закладывается основа будущих отношений с другими людьми по образу отношений в семье.</a:t>
            </a:r>
            <a:endParaRPr lang="ru-RU" sz="2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23" y="3532909"/>
            <a:ext cx="10292417" cy="2992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269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 нашей семье есть </a:t>
            </a:r>
            <a:r>
              <a:rPr lang="ru-RU" dirty="0" smtClean="0"/>
              <a:t>традиции: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Утро нового дня приятнее начать со слов: «Доброе утро!»</a:t>
            </a:r>
          </a:p>
          <a:p>
            <a:r>
              <a:rPr lang="ru-RU" dirty="0" smtClean="0"/>
              <a:t>При этом обнять и поцеловать каждого члена семьи, сделать это искренне и с любовью!</a:t>
            </a:r>
          </a:p>
          <a:p>
            <a:r>
              <a:rPr lang="ru-RU" dirty="0" smtClean="0"/>
              <a:t>В выходные обязательно приготовить завтрак и позавтракать всей семьей.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0443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209357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Вечером перед сном, обязательно рассказать сказку или прочитать книгу детям. Пожелать доброй ночи и приятных снов!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6926" y="2881745"/>
            <a:ext cx="4419601" cy="3311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046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26129" y="741987"/>
            <a:ext cx="9601196" cy="166870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Ни что, так не укрепляет отношения как семейные ужины и праздники. Следует хотя бы раз в день садиться всей семьей за один стол. В это время</a:t>
            </a:r>
            <a:endParaRPr lang="ru-RU" dirty="0"/>
          </a:p>
        </p:txBody>
      </p:sp>
      <p:sp>
        <p:nvSpPr>
          <p:cNvPr id="4" name="AutoShape 2" descr="C:\Users\%D0%9F%D0%B5%D0%B4%D0%B0%D0%B3%D0%BE%D0%B3%D0%B8 (8%D0%B0)\Downloads\IMG-20230411-WA00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209" y="1981199"/>
            <a:ext cx="10287000" cy="4059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3637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651164"/>
            <a:ext cx="9601196" cy="2424545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Раз в неделю просто собираться всей семьей, чтобы обменяться впечатлениями, обсудить события прошедшей недели или посмотреть вместе фильм, или поиграть в игры.</a:t>
            </a:r>
            <a:endParaRPr lang="ru-RU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491" y="3366655"/>
            <a:ext cx="6761018" cy="2770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551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76106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Не важно где, на диване в гостиной или за обеденным столом, главное ВМЕСТЕ. Всей своей большой и любящей семьей.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2940489"/>
            <a:ext cx="4876800" cy="3249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655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803564"/>
            <a:ext cx="9601196" cy="2189018"/>
          </a:xfrm>
        </p:spPr>
        <p:txBody>
          <a:bodyPr>
            <a:normAutofit/>
          </a:bodyPr>
          <a:lstStyle/>
          <a:p>
            <a:r>
              <a:rPr lang="ru-RU" dirty="0" smtClean="0"/>
              <a:t>Раз в неделю готовить всей семьей. Пусть это будет семейная пицца, пельмени, блинчики или салатик.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455" y="2992582"/>
            <a:ext cx="7758545" cy="3179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064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4565" y="692727"/>
            <a:ext cx="9601196" cy="2673927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Такая традиция не только укрепляет отношения и прививает детям полезные навыки, но и в будущем ребенок сохранит все свои семейные традиции, праздники, уважение, заботу и любовь к близким и родным.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526" y="3366654"/>
            <a:ext cx="10280073" cy="2770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720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172</TotalTime>
  <Words>273</Words>
  <Application>Microsoft Office PowerPoint</Application>
  <PresentationFormat>Широкоэкранный</PresentationFormat>
  <Paragraphs>17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Garamond</vt:lpstr>
      <vt:lpstr>Натуральные материалы</vt:lpstr>
      <vt:lpstr>МБДОУ ДЕТСКИЙ САД №398</vt:lpstr>
      <vt:lpstr>Семья-это самое дорогое и ценное у человека, особенно у ребёнка. Именно в семье у него закладывается основа будущих отношений с другими людьми по образу отношений в семье.</vt:lpstr>
      <vt:lpstr>В нашей семье есть традиции: </vt:lpstr>
      <vt:lpstr>Вечером перед сном, обязательно рассказать сказку или прочитать книгу детям. Пожелать доброй ночи и приятных снов!</vt:lpstr>
      <vt:lpstr>Презентация PowerPoint</vt:lpstr>
      <vt:lpstr>Раз в неделю просто собираться всей семьей, чтобы обменяться впечатлениями, обсудить события прошедшей недели или посмотреть вместе фильм, или поиграть в игры.</vt:lpstr>
      <vt:lpstr>Не важно где, на диване в гостиной или за обеденным столом, главное ВМЕСТЕ. Всей своей большой и любящей семьей.</vt:lpstr>
      <vt:lpstr>Раз в неделю готовить всей семьей. Пусть это будет семейная пицца, пельмени, блинчики или салатик.</vt:lpstr>
      <vt:lpstr>Такая традиция не только укрепляет отношения и прививает детям полезные навыки, но и в будущем ребенок сохранит все свои семейные традиции, праздники, уважение, заботу и любовь к близким и родным.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ДЕТСКИЙ САД №398</dc:title>
  <dc:creator>Педагоги (8а)</dc:creator>
  <cp:lastModifiedBy>Педагоги (8а)</cp:lastModifiedBy>
  <cp:revision>11</cp:revision>
  <dcterms:created xsi:type="dcterms:W3CDTF">2023-04-12T08:38:04Z</dcterms:created>
  <dcterms:modified xsi:type="dcterms:W3CDTF">2023-04-12T11:30:57Z</dcterms:modified>
</cp:coreProperties>
</file>