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565564"/>
            <a:ext cx="6815669" cy="1391609"/>
          </a:xfrm>
        </p:spPr>
        <p:txBody>
          <a:bodyPr/>
          <a:lstStyle/>
          <a:p>
            <a:r>
              <a:rPr lang="ru-RU" sz="4400" b="1" dirty="0" smtClean="0"/>
              <a:t>МБДОУ ДЕТСКИЙ САД №398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854036"/>
            <a:ext cx="6815669" cy="253538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Семейная сага</a:t>
            </a:r>
          </a:p>
          <a:p>
            <a:r>
              <a:rPr lang="ru-RU" b="1" u="sng" dirty="0" smtClean="0"/>
              <a:t>Автор рецепта: </a:t>
            </a:r>
            <a:r>
              <a:rPr lang="ru-RU" b="1" dirty="0" smtClean="0"/>
              <a:t>Семья Кобяковых; мама Алёна </a:t>
            </a:r>
            <a:r>
              <a:rPr lang="ru-RU" b="1" dirty="0"/>
              <a:t>А</a:t>
            </a:r>
            <a:r>
              <a:rPr lang="ru-RU" b="1" dirty="0" smtClean="0"/>
              <a:t>ндреевна, папа Евгений Валентинович, дети: Виктория, Арсений, Лев, Ярослав.</a:t>
            </a:r>
          </a:p>
          <a:p>
            <a:r>
              <a:rPr lang="ru-RU" b="1" dirty="0" smtClean="0"/>
              <a:t>Воспитатель: Коршунова Кристина Александровна.</a:t>
            </a:r>
          </a:p>
          <a:p>
            <a:r>
              <a:rPr lang="ru-RU" b="1" dirty="0" smtClean="0"/>
              <a:t>Группа раннего возраста №1.</a:t>
            </a:r>
          </a:p>
          <a:p>
            <a:r>
              <a:rPr lang="ru-RU" b="1" dirty="0" smtClean="0"/>
              <a:t>Участник: Кобяков Ярослав Евгеньевич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814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76401"/>
            <a:ext cx="6815669" cy="1710264"/>
          </a:xfrm>
        </p:spPr>
        <p:txBody>
          <a:bodyPr/>
          <a:lstStyle/>
          <a:p>
            <a:r>
              <a:rPr lang="ru-RU" sz="2400" b="1" dirty="0" smtClean="0"/>
              <a:t>Семья-это самое дорогое и ценное у человека, особенно у ребёнка. Именно в семье у него закладывается основа будущих отношений с другими людьми по образу отношений в семье.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3" y="3532909"/>
            <a:ext cx="10292417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6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нашей семье есть </a:t>
            </a:r>
            <a:r>
              <a:rPr lang="ru-RU" dirty="0" smtClean="0"/>
              <a:t>традиции: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Утро нового дня приятнее начать со слов: «Доброе утро!»</a:t>
            </a:r>
          </a:p>
          <a:p>
            <a:r>
              <a:rPr lang="ru-RU" dirty="0" smtClean="0"/>
              <a:t>При этом обнять и поцеловать каждого члена семьи, сделать это искренне и с любовью!</a:t>
            </a:r>
          </a:p>
          <a:p>
            <a:r>
              <a:rPr lang="ru-RU" dirty="0" smtClean="0"/>
              <a:t>В выходные обязательно приготовить завтрак и позавтракать всей семьей.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44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0935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Вечером перед сном, обязательно рассказать сказку или прочитать книгу детям. Пожелать доброй ночи и приятных снов!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26" y="2881745"/>
            <a:ext cx="4419601" cy="33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4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129" y="741987"/>
            <a:ext cx="9601196" cy="16687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Ни что, так не укрепляет отношения как семейные ужины и праздники. Следует хотя бы раз в день садиться всей семьей за один стол. В это время</a:t>
            </a:r>
            <a:endParaRPr lang="ru-RU" dirty="0"/>
          </a:p>
        </p:txBody>
      </p:sp>
      <p:sp>
        <p:nvSpPr>
          <p:cNvPr id="4" name="AutoShape 2" descr="C:\Users\%D0%9F%D0%B5%D0%B4%D0%B0%D0%B3%D0%BE%D0%B3%D0%B8 (8%D0%B0)\Downloads\IMG-20230411-WA00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9" y="1981199"/>
            <a:ext cx="10287000" cy="40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1164"/>
            <a:ext cx="9601196" cy="242454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 в неделю просто собираться всей семьей, чтобы обменяться впечатлениями, обсудить события прошедшей недели или посмотреть вместе фильм, или поиграть в игры.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3366655"/>
            <a:ext cx="6761018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5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61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важно где, на диване в гостиной или за обеденным столом, главное ВМЕСТЕ. Всей своей большой и любящей семьей.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40489"/>
            <a:ext cx="4876800" cy="32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5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03564"/>
            <a:ext cx="9601196" cy="2189018"/>
          </a:xfrm>
        </p:spPr>
        <p:txBody>
          <a:bodyPr>
            <a:normAutofit/>
          </a:bodyPr>
          <a:lstStyle/>
          <a:p>
            <a:r>
              <a:rPr lang="ru-RU" dirty="0" smtClean="0"/>
              <a:t>Раз в неделю готовить всей семьей. Пусть это будет семейная пицца, пельмени, блинчики или салатик.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2992582"/>
            <a:ext cx="7758545" cy="31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565" y="692727"/>
            <a:ext cx="9601196" cy="26739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Такая традиция не только укрепляет отношения и прививает детям полезные навыки, но и в будущем ребенок сохранит все свои семейные традиции, праздники, уважение, заботу и любовь к близким и родным.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3366654"/>
            <a:ext cx="10280073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2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273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МБДОУ ДЕТСКИЙ САД №398</vt:lpstr>
      <vt:lpstr>Семья-это самое дорогое и ценное у человека, особенно у ребёнка. Именно в семье у него закладывается основа будущих отношений с другими людьми по образу отношений в семье.</vt:lpstr>
      <vt:lpstr>В нашей семье есть традиции: </vt:lpstr>
      <vt:lpstr>Вечером перед сном, обязательно рассказать сказку или прочитать книгу детям. Пожелать доброй ночи и приятных снов!</vt:lpstr>
      <vt:lpstr>Презентация PowerPoint</vt:lpstr>
      <vt:lpstr>Раз в неделю просто собираться всей семьей, чтобы обменяться впечатлениями, обсудить события прошедшей недели или посмотреть вместе фильм, или поиграть в игры.</vt:lpstr>
      <vt:lpstr>Не важно где, на диване в гостиной или за обеденным столом, главное ВМЕСТЕ. Всей своей большой и любящей семьей.</vt:lpstr>
      <vt:lpstr>Раз в неделю готовить всей семьей. Пусть это будет семейная пицца, пельмени, блинчики или салатик.</vt:lpstr>
      <vt:lpstr>Такая традиция не только укрепляет отношения и прививает детям полезные навыки, но и в будущем ребенок сохранит все свои семейные традиции, праздники, уважение, заботу и любовь к близким и родным.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№398</dc:title>
  <dc:creator>Педагоги (8а)</dc:creator>
  <cp:lastModifiedBy>Педагоги (8а)</cp:lastModifiedBy>
  <cp:revision>11</cp:revision>
  <dcterms:created xsi:type="dcterms:W3CDTF">2023-04-12T08:38:04Z</dcterms:created>
  <dcterms:modified xsi:type="dcterms:W3CDTF">2023-04-12T11:30:57Z</dcterms:modified>
</cp:coreProperties>
</file>