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2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2282E35-8B4B-4F3C-B11E-E0E492969303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BFAFD23-EEA3-436A-9FC8-53F1EEDDF26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ульт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3000364" y="214290"/>
            <a:ext cx="3214710" cy="1994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772400" cy="500066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МБДОУ ДЕТСКИЙ САД №398 г. Екатеринбург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Семейная сага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Автор рецепта: Семья Арслановых: мама - София Даниловна, папа -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Айнур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Амурович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дочь – Арина, 2 года 5 месяцев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Педагог: Коршунова Кристина Александровна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Наименование рецепта: «Рецепт воспитания вежливого гражданина».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ульт 4.jpg"/>
          <p:cNvPicPr>
            <a:picLocks noChangeAspect="1"/>
          </p:cNvPicPr>
          <p:nvPr/>
        </p:nvPicPr>
        <p:blipFill>
          <a:blip r:embed="rId2">
            <a:lum bright="72000" contrast="-7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Рецепт воспитания вежливого гражданина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85852" y="2071678"/>
            <a:ext cx="6929486" cy="4054485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Каждый родитель мечтает, чтобы у него вырос вежливый ребенок. Ведь во взрослой жизни вежливому человеку гораздо проще добиться расположения окружающих, а значит, легче достичь успеха в выбранном деле.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14300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Рецепт воспитания вежливого гражданина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Когда наша дочь Арина начала произносить первые слова, мы с мужем, естественно, начали задумываться над тем, как бы с раннего возраста приучить ребенка говорить вежливые фразы.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Очень много статей и книг на тему воспитания ребёнка. Но именно обучению вежливости уделяется не так много внимания, на мой взгляд. Мы с мужем думали, что придётся очень сильно постараться, чтобы ребёнок научился самым простым словам "спасибо" и "пожалуйста". Часто обсуждали в каком возрасте больше уделять внимание дочери на вежливые слова и в каком контексте их лучше употреблять.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19C97-44A9-C327-1F14-A69774D65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Рецепт воспитания вежливого гражданина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1BB9B8-8FC1-EC8B-8A5F-8A0F72D9A5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52870"/>
            <a:ext cx="7467600" cy="4221082"/>
          </a:xfrm>
        </p:spPr>
        <p:txBody>
          <a:bodyPr vert="horz"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как то раз дочь подошла ко мне и попросила достать ей из шкафа карандаши и листочек бумаги для рисования. Я достала ей всё, что она попросила и поставила на стол. Она громко сказала «спасибо» и принялась рисовать. Чему мы были приятно удивлены.  С этого момента она активно начала использовать в своей речи это волшебное слово.</a:t>
            </a:r>
          </a:p>
        </p:txBody>
      </p:sp>
    </p:spTree>
    <p:extLst>
      <p:ext uri="{BB962C8B-B14F-4D97-AF65-F5344CB8AC3E}">
        <p14:creationId xmlns:p14="http://schemas.microsoft.com/office/powerpoint/2010/main" val="1859432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285884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Рецепт воспитания вежливого гражданина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8229600" cy="434023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Нам пришло осознание, что ребенок просто копирует нас. Каждый раз после еды папа благодарит маму за приготовленную еду. Каждую просьбу у нас в семье принято сопровождать словом «пожалуйста». Когда ребенок произносил вежливые слова, мы хвалили её и, конечно же, отвечали тем же. Благодарили ребёнка за любую помощь, с какой-либо просьбой без «пожалуйста» старались не обращаться к дочери 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Рецепт воспитания вежливого гражданина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Практически с самого рождения малыш впитывает в себя все, что видит и слышит вокруг. В том числе, манера общения между мамой, папой, бабушкой, дедушкой становится для него в первые годы жизни эталоном поведения.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Первые уроки вежливости малыш получает именно от близких людей. В первые годы жизни малыш пользуется вежливыми словами еще не вполне осознанно, а лишь подражая взрослым. И мы, сами этого не осознавая, подали нашей дочери хороший пример для подражания. Мы с мужем и дальше будем стараться обучать нашего ребенка лишь хорошим манерам и растить вежливым гражданином!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290</TotalTime>
  <Words>177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   МБДОУ ДЕТСКИЙ САД №398 г. Екатеринбург  Семейная сага Автор рецепта: Семья Арслановых: мама - София Даниловна, папа -Айнур Амурович, дочь – Арина, 2 года 5 месяцев Педагог: Коршунова Кристина Александровна Наименование рецепта: «Рецепт воспитания вежливого гражданина». </vt:lpstr>
      <vt:lpstr>Рецепт воспитания вежливого гражданина </vt:lpstr>
      <vt:lpstr>Рецепт воспитания вежливого гражданина </vt:lpstr>
      <vt:lpstr>Рецепт воспитания вежливого гражданина</vt:lpstr>
      <vt:lpstr>Рецепт воспитания вежливого гражданина </vt:lpstr>
      <vt:lpstr>Рецепт воспитания вежливого гражданина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МДОУ ДЕТСКИЙ САД №398 г. Екатеринбург</dc:title>
  <dc:creator>user</dc:creator>
  <cp:lastModifiedBy>София Ахметова</cp:lastModifiedBy>
  <cp:revision>23</cp:revision>
  <dcterms:created xsi:type="dcterms:W3CDTF">2023-03-21T14:05:59Z</dcterms:created>
  <dcterms:modified xsi:type="dcterms:W3CDTF">2023-03-23T14:14:41Z</dcterms:modified>
</cp:coreProperties>
</file>