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0" r:id="rId2"/>
    <p:sldId id="281" r:id="rId3"/>
    <p:sldId id="284" r:id="rId4"/>
    <p:sldId id="287" r:id="rId5"/>
    <p:sldId id="282" r:id="rId6"/>
    <p:sldId id="292" r:id="rId7"/>
    <p:sldId id="283" r:id="rId8"/>
    <p:sldId id="293" r:id="rId9"/>
    <p:sldId id="294" r:id="rId10"/>
    <p:sldId id="296" r:id="rId11"/>
    <p:sldId id="297" r:id="rId12"/>
    <p:sldId id="298" r:id="rId13"/>
    <p:sldId id="299" r:id="rId14"/>
    <p:sldId id="300" r:id="rId15"/>
    <p:sldId id="302" r:id="rId16"/>
    <p:sldId id="301" r:id="rId17"/>
    <p:sldId id="273" r:id="rId18"/>
    <p:sldId id="304" r:id="rId19"/>
    <p:sldId id="305" r:id="rId20"/>
    <p:sldId id="291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92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05BB9-D283-4B7A-8424-1E3D71B91023}" type="datetimeFigureOut">
              <a:rPr lang="ru-RU" smtClean="0"/>
              <a:pPr/>
              <a:t>15.03.2013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BEB8E-884F-4E80-BE6A-4F50D6FF5A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346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5;&#1083;&#1077;&#1085;&#1072;\Desktop\&#1052;&#1080;&#1085;&#1091;&#1090;&#1072;%20&#1052;&#1086;&#1083;&#1095;&#1072;&#1085;&#1080;&#1103;%20&#1074;%20&#1044;&#1077;&#1085;&#1100;%20&#1055;&#1086;&#1073;&#1077;&#1076;&#1099;.wm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5;&#1083;&#1077;&#1085;&#1072;\Desktop\&#1075;&#1086;&#1083;&#1091;&#1073;&#1086;&#1081;%20&#1082;&#1086;&#1085;&#1074;&#1077;&#1088;&#1090;.mp3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8717179_1273173887_S_dnem_Pobeduy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6200" y="457200"/>
            <a:ext cx="9220200" cy="57692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а я ушл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990600"/>
            <a:ext cx="7239000" cy="50304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я пришла из школ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52400"/>
            <a:ext cx="6096000" cy="4043680"/>
          </a:xfrm>
        </p:spPr>
      </p:pic>
      <p:pic>
        <p:nvPicPr>
          <p:cNvPr id="6" name="Рисунок 5" descr="я пришл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3505200"/>
            <a:ext cx="4414204" cy="2874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я только раз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762000"/>
            <a:ext cx="6684433" cy="5013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ачается рожь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762000"/>
            <a:ext cx="6429375" cy="48278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да..сделал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282338"/>
            <a:ext cx="6019800" cy="58881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талингра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208793"/>
            <a:ext cx="5257800" cy="66492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надпись на рейхстаг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4265" y="838200"/>
            <a:ext cx="9208265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524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0"/>
            <a:ext cx="8686800" cy="6949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люди помните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-228600"/>
            <a:ext cx="5562600" cy="83379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инута Молчания в День Победы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76400" y="762000"/>
            <a:ext cx="5831417" cy="4373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114-original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533399"/>
            <a:ext cx="7162800" cy="614568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а 3 из 959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33400" y="0"/>
            <a:ext cx="1096482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Елена\Desktop\письма с фронта\6346467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8520"/>
            <a:ext cx="9144000" cy="514096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Елена\Desktop\письма с фронта\8110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7190"/>
            <a:ext cx="9144000" cy="6103620"/>
          </a:xfrm>
          <a:prstGeom prst="rect">
            <a:avLst/>
          </a:prstGeom>
          <a:noFill/>
        </p:spPr>
      </p:pic>
      <p:pic>
        <p:nvPicPr>
          <p:cNvPr id="5" name="голубой конверт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524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american-soldier-writing-a-letter-home-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381000"/>
            <a:ext cx="4724400" cy="6755892"/>
          </a:xfrm>
          <a:prstGeom prst="rect">
            <a:avLst/>
          </a:prstGeom>
        </p:spPr>
      </p:pic>
      <p:pic>
        <p:nvPicPr>
          <p:cNvPr id="4" name="Содержимое 3" descr="30-10-1944d0b3-d0bfd0b8d181d18cd0bcd0be-d0bdd0b0d0bfd0b8d181d0b0d0bdd0be-d0bdd0b0-d0bed0b1d0bed180d0bed182d0b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689352">
            <a:off x="370419" y="1633633"/>
            <a:ext cx="3502046" cy="24952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Елена\Desktop\письма с фронта\gubved_040220101432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3800" y="228600"/>
            <a:ext cx="4509761" cy="6281004"/>
          </a:xfrm>
          <a:prstGeom prst="rect">
            <a:avLst/>
          </a:prstGeom>
          <a:noFill/>
        </p:spPr>
      </p:pic>
      <p:pic>
        <p:nvPicPr>
          <p:cNvPr id="4099" name="Picture 3" descr="C:\Users\Елена\Desktop\письма с фронта\pismo-bykov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295400"/>
            <a:ext cx="305752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Елена\Desktop\письма с фронта\c5acb88b920d9e3a0fd9eb3d89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5410200" cy="6492240"/>
          </a:xfrm>
          <a:prstGeom prst="rect">
            <a:avLst/>
          </a:prstGeom>
          <a:noFill/>
        </p:spPr>
      </p:pic>
      <p:pic>
        <p:nvPicPr>
          <p:cNvPr id="3075" name="Picture 3" descr="C:\Users\Елена\Desktop\письма с фронта\1270121502.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382630">
            <a:off x="4416392" y="949005"/>
            <a:ext cx="4302450" cy="3049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Елена\Desktop\письма с фронта\fe9d0a8967b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895600"/>
            <a:ext cx="5638085" cy="3752850"/>
          </a:xfrm>
          <a:prstGeom prst="rect">
            <a:avLst/>
          </a:prstGeom>
          <a:noFill/>
        </p:spPr>
      </p:pic>
      <p:pic>
        <p:nvPicPr>
          <p:cNvPr id="5122" name="Picture 2" descr="C:\Users\Елена\Desktop\письма с фронта\GPW-0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71800" y="609600"/>
            <a:ext cx="5940589" cy="470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испытало нас врем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8600"/>
            <a:ext cx="7772400" cy="57515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426</TotalTime>
  <Words>0</Words>
  <Application>Microsoft Office PowerPoint</Application>
  <PresentationFormat>Экран (4:3)</PresentationFormat>
  <Paragraphs>0</Paragraphs>
  <Slides>20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Лена</cp:lastModifiedBy>
  <cp:revision>50</cp:revision>
  <dcterms:created xsi:type="dcterms:W3CDTF">2011-05-02T10:02:59Z</dcterms:created>
  <dcterms:modified xsi:type="dcterms:W3CDTF">2013-03-15T02:54:24Z</dcterms:modified>
</cp:coreProperties>
</file>