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0" r:id="rId2"/>
    <p:sldId id="281" r:id="rId3"/>
    <p:sldId id="284" r:id="rId4"/>
    <p:sldId id="287" r:id="rId5"/>
    <p:sldId id="282" r:id="rId6"/>
    <p:sldId id="292" r:id="rId7"/>
    <p:sldId id="283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2" r:id="rId16"/>
    <p:sldId id="301" r:id="rId17"/>
    <p:sldId id="273" r:id="rId18"/>
    <p:sldId id="304" r:id="rId19"/>
    <p:sldId id="305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05BB9-D283-4B7A-8424-1E3D71B91023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EB8E-884F-4E80-BE6A-4F50D6FF5A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4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&#1052;&#1080;&#1085;&#1091;&#1090;&#1072;%20&#1052;&#1086;&#1083;&#1095;&#1072;&#1085;&#1080;&#1103;%20&#1074;%20&#1044;&#1077;&#1085;&#1100;%20&#1055;&#1086;&#1073;&#1077;&#1076;&#1099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Desktop\&#1075;&#1086;&#1083;&#1091;&#1073;&#1086;&#1081;%20&#1082;&#1086;&#1085;&#1074;&#1077;&#1088;&#1090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717179_1273173887_S_dnem_Pobeduy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457200"/>
            <a:ext cx="9220200" cy="5769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 я уш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90600"/>
            <a:ext cx="7239000" cy="5030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 пришла из шко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6096000" cy="4043680"/>
          </a:xfrm>
        </p:spPr>
      </p:pic>
      <p:pic>
        <p:nvPicPr>
          <p:cNvPr id="6" name="Рисунок 5" descr="я приш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05200"/>
            <a:ext cx="4414204" cy="287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 только ра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762000"/>
            <a:ext cx="6684433" cy="501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чается рож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762000"/>
            <a:ext cx="6429375" cy="4827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а..сдела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82338"/>
            <a:ext cx="6019800" cy="5888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алингра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08793"/>
            <a:ext cx="5257800" cy="66492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дпись на рейхстаг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65" y="838200"/>
            <a:ext cx="920826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524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949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юди помните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-228600"/>
            <a:ext cx="5562600" cy="8337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инута Молчания в День Побед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762000"/>
            <a:ext cx="5831417" cy="4373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14-origina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533399"/>
            <a:ext cx="7162800" cy="6145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3 из 959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109648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письма с фронта\634646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8520"/>
            <a:ext cx="9144000" cy="51409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письма с фронта\811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190"/>
            <a:ext cx="9144000" cy="6103620"/>
          </a:xfrm>
          <a:prstGeom prst="rect">
            <a:avLst/>
          </a:prstGeom>
          <a:noFill/>
        </p:spPr>
      </p:pic>
      <p:pic>
        <p:nvPicPr>
          <p:cNvPr id="5" name="голубой конверт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american-soldier-writing-a-letter-home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"/>
            <a:ext cx="4724400" cy="6755892"/>
          </a:xfrm>
          <a:prstGeom prst="rect">
            <a:avLst/>
          </a:prstGeom>
        </p:spPr>
      </p:pic>
      <p:pic>
        <p:nvPicPr>
          <p:cNvPr id="4" name="Содержимое 3" descr="30-10-1944d0b3-d0bfd0b8d181d18cd0bcd0be-d0bdd0b0d0bfd0b8d181d0b0d0bdd0be-d0bdd0b0-d0bed0b1d0bed180d0bed182d0b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689352">
            <a:off x="370419" y="1633633"/>
            <a:ext cx="3502046" cy="2495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письма с фронта\gubved_040220101432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8600"/>
            <a:ext cx="4509761" cy="6281004"/>
          </a:xfrm>
          <a:prstGeom prst="rect">
            <a:avLst/>
          </a:prstGeom>
          <a:noFill/>
        </p:spPr>
      </p:pic>
      <p:pic>
        <p:nvPicPr>
          <p:cNvPr id="4099" name="Picture 3" descr="C:\Users\Елена\Desktop\письма с фронта\pismo-byk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30575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письма с фронта\c5acb88b920d9e3a0fd9eb3d8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5410200" cy="6492240"/>
          </a:xfrm>
          <a:prstGeom prst="rect">
            <a:avLst/>
          </a:prstGeom>
          <a:noFill/>
        </p:spPr>
      </p:pic>
      <p:pic>
        <p:nvPicPr>
          <p:cNvPr id="3075" name="Picture 3" descr="C:\Users\Елена\Desktop\письма с фронта\1270121502.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82630">
            <a:off x="4416392" y="949005"/>
            <a:ext cx="4302450" cy="304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Елена\Desktop\письма с фронта\fe9d0a8967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95600"/>
            <a:ext cx="5638085" cy="3752850"/>
          </a:xfrm>
          <a:prstGeom prst="rect">
            <a:avLst/>
          </a:prstGeom>
          <a:noFill/>
        </p:spPr>
      </p:pic>
      <p:pic>
        <p:nvPicPr>
          <p:cNvPr id="5122" name="Picture 2" descr="C:\Users\Елена\Desktop\письма с фронта\GPW-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94058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спытало нас врем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7772400" cy="5751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</TotalTime>
  <Words>0</Words>
  <Application>Microsoft Office PowerPoint</Application>
  <PresentationFormat>Экран (4:3)</PresentationFormat>
  <Paragraphs>0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Лена</cp:lastModifiedBy>
  <cp:revision>50</cp:revision>
  <dcterms:created xsi:type="dcterms:W3CDTF">2011-05-02T10:02:59Z</dcterms:created>
  <dcterms:modified xsi:type="dcterms:W3CDTF">2013-03-15T02:54:24Z</dcterms:modified>
</cp:coreProperties>
</file>