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64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243E8-ACBE-48A0-8FB7-B5DEC4DDD84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500034" y="1714488"/>
            <a:ext cx="8215370" cy="2449944"/>
            <a:chOff x="1115616" y="2146448"/>
            <a:chExt cx="7165477" cy="346039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434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521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8172480" cy="25717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интерактивная игра по развитию речи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«Назови одним словом»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643306" y="3886200"/>
            <a:ext cx="5143536" cy="1752600"/>
          </a:xfrm>
        </p:spPr>
        <p:txBody>
          <a:bodyPr/>
          <a:lstStyle/>
          <a:p>
            <a:pPr algn="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472518" cy="100013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учить обобщать предметы одним словом, обогащать словарный запас.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развивать логическое и образное мышление, необходимое для решения поставленных игровых задач;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закреплять и уточнять знания о свойствах предметов;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воспитывать доброжелательное отношение к окружающим.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28" y="5857892"/>
            <a:ext cx="7258072" cy="268271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7861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сгруппируйте эти предметы.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Вопросы: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можно назвать эти предметы одним словом?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так можно сгруппировать?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еще предметы можно добавить в эту группу?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309324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4007691"/>
            <a:ext cx="2197113" cy="2850309"/>
          </a:xfrm>
          <a:prstGeom prst="rect">
            <a:avLst/>
          </a:prstGeom>
          <a:noFill/>
        </p:spPr>
      </p:pic>
      <p:pic>
        <p:nvPicPr>
          <p:cNvPr id="1030" name="Picture 6" descr="C:\Users\user\Downloads\99956821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142984"/>
            <a:ext cx="2919560" cy="2822576"/>
          </a:xfrm>
          <a:prstGeom prst="rect">
            <a:avLst/>
          </a:prstGeom>
          <a:noFill/>
        </p:spPr>
      </p:pic>
      <p:pic>
        <p:nvPicPr>
          <p:cNvPr id="1031" name="Picture 7" descr="C:\Users\user\Downloads\7-piano-40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2627851"/>
            <a:ext cx="3357586" cy="4230149"/>
          </a:xfrm>
          <a:prstGeom prst="rect">
            <a:avLst/>
          </a:prstGeom>
          <a:noFill/>
        </p:spPr>
      </p:pic>
      <p:pic>
        <p:nvPicPr>
          <p:cNvPr id="1032" name="Picture 8" descr="C:\Users\user\Downloads\58bdc186807c6.imag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66" y="0"/>
            <a:ext cx="3071834" cy="3071834"/>
          </a:xfrm>
          <a:prstGeom prst="rect">
            <a:avLst/>
          </a:prstGeom>
          <a:noFill/>
        </p:spPr>
      </p:pic>
      <p:pic>
        <p:nvPicPr>
          <p:cNvPr id="1033" name="Picture 9" descr="C:\Users\user\Downloads\1011427409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1714488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kartinki-zveri-klip-art-1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28102" y="3857628"/>
            <a:ext cx="3515898" cy="2857520"/>
          </a:xfrm>
          <a:prstGeom prst="rect">
            <a:avLst/>
          </a:prstGeom>
          <a:noFill/>
        </p:spPr>
      </p:pic>
      <p:pic>
        <p:nvPicPr>
          <p:cNvPr id="2051" name="Picture 3" descr="C:\Users\user\Downloads\69176899_1294913503_0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5" y="3707252"/>
            <a:ext cx="2071702" cy="2979877"/>
          </a:xfrm>
          <a:prstGeom prst="rect">
            <a:avLst/>
          </a:prstGeom>
          <a:noFill/>
        </p:spPr>
      </p:pic>
      <p:pic>
        <p:nvPicPr>
          <p:cNvPr id="2052" name="Picture 4" descr="C:\Users\user\Downloads\69176907_1294913559_1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500042"/>
            <a:ext cx="3508930" cy="2720988"/>
          </a:xfrm>
          <a:prstGeom prst="rect">
            <a:avLst/>
          </a:prstGeom>
          <a:noFill/>
        </p:spPr>
      </p:pic>
      <p:pic>
        <p:nvPicPr>
          <p:cNvPr id="2053" name="Picture 5" descr="C:\Users\user\Downloads\69176887_1294913405_0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3071810"/>
            <a:ext cx="2981131" cy="3636980"/>
          </a:xfrm>
          <a:prstGeom prst="rect">
            <a:avLst/>
          </a:prstGeom>
          <a:noFill/>
        </p:spPr>
      </p:pic>
      <p:pic>
        <p:nvPicPr>
          <p:cNvPr id="2054" name="Picture 6" descr="C:\Users\user\Downloads\69176903_1294913531_1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357166"/>
            <a:ext cx="3879870" cy="3310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69176911_1294913590_1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57628"/>
            <a:ext cx="4032488" cy="2857520"/>
          </a:xfrm>
          <a:prstGeom prst="rect">
            <a:avLst/>
          </a:prstGeom>
          <a:noFill/>
        </p:spPr>
      </p:pic>
      <p:pic>
        <p:nvPicPr>
          <p:cNvPr id="3075" name="Picture 3" descr="C:\Users\user\Downloads\69176919_1294913719_1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1571612"/>
            <a:ext cx="3120456" cy="2839203"/>
          </a:xfrm>
          <a:prstGeom prst="rect">
            <a:avLst/>
          </a:prstGeom>
          <a:noFill/>
        </p:spPr>
      </p:pic>
      <p:pic>
        <p:nvPicPr>
          <p:cNvPr id="3076" name="Picture 4" descr="C:\Users\user\Downloads\69176915_1294913612_1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93701">
            <a:off x="4751541" y="3912060"/>
            <a:ext cx="3283925" cy="3008351"/>
          </a:xfrm>
          <a:prstGeom prst="rect">
            <a:avLst/>
          </a:prstGeom>
          <a:noFill/>
        </p:spPr>
      </p:pic>
      <p:pic>
        <p:nvPicPr>
          <p:cNvPr id="3077" name="Picture 5" descr="C:\Users\user\Downloads\116826329________0004__15_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64" y="214290"/>
            <a:ext cx="2286048" cy="3143877"/>
          </a:xfrm>
          <a:prstGeom prst="rect">
            <a:avLst/>
          </a:prstGeom>
          <a:noFill/>
        </p:spPr>
      </p:pic>
      <p:pic>
        <p:nvPicPr>
          <p:cNvPr id="3078" name="Picture 6" descr="C:\Users\user\Downloads\4653680-thum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57166"/>
            <a:ext cx="2373934" cy="3471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0_18341e_5b3861c3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183717">
            <a:off x="241768" y="1821657"/>
            <a:ext cx="3530306" cy="2046290"/>
          </a:xfrm>
          <a:prstGeom prst="rect">
            <a:avLst/>
          </a:prstGeom>
          <a:noFill/>
        </p:spPr>
      </p:pic>
      <p:pic>
        <p:nvPicPr>
          <p:cNvPr id="4099" name="Picture 3" descr="C:\Users\user\Downloads\0_6f343_54a714b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4483100"/>
            <a:ext cx="4157663" cy="2374900"/>
          </a:xfrm>
          <a:prstGeom prst="rect">
            <a:avLst/>
          </a:prstGeom>
          <a:noFill/>
        </p:spPr>
      </p:pic>
      <p:pic>
        <p:nvPicPr>
          <p:cNvPr id="4100" name="Picture 4" descr="C:\Users\user\Downloads\0_900cc_67153298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0"/>
            <a:ext cx="3172045" cy="3286148"/>
          </a:xfrm>
          <a:prstGeom prst="rect">
            <a:avLst/>
          </a:prstGeom>
          <a:noFill/>
        </p:spPr>
      </p:pic>
      <p:pic>
        <p:nvPicPr>
          <p:cNvPr id="4101" name="Picture 5" descr="C:\Users\user\Downloads\polovnik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286124"/>
            <a:ext cx="3675066" cy="3675066"/>
          </a:xfrm>
          <a:prstGeom prst="rect">
            <a:avLst/>
          </a:prstGeom>
          <a:noFill/>
        </p:spPr>
      </p:pic>
      <p:pic>
        <p:nvPicPr>
          <p:cNvPr id="4102" name="Picture 6" descr="C:\Users\user\Downloads\deska-do-krojenia-mantova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4744" y="1785926"/>
            <a:ext cx="3724632" cy="2881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8036a482-0737-42f8-a0ac-5fa68eef0e0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864644"/>
            <a:ext cx="3071834" cy="2993356"/>
          </a:xfrm>
          <a:prstGeom prst="rect">
            <a:avLst/>
          </a:prstGeom>
          <a:noFill/>
        </p:spPr>
      </p:pic>
      <p:pic>
        <p:nvPicPr>
          <p:cNvPr id="5123" name="Picture 3" descr="C:\Users\user\Downloads\0_1224d8_582d51de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3454407"/>
            <a:ext cx="2428892" cy="3403593"/>
          </a:xfrm>
          <a:prstGeom prst="rect">
            <a:avLst/>
          </a:prstGeom>
          <a:noFill/>
        </p:spPr>
      </p:pic>
      <p:pic>
        <p:nvPicPr>
          <p:cNvPr id="5127" name="Picture 7" descr="https://avatars.mds.yandex.net/get-pdb/28866/fa1fbad9-c967-4a8a-8369-dedfaa451890/s8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-142900"/>
            <a:ext cx="3738138" cy="3714776"/>
          </a:xfrm>
          <a:prstGeom prst="rect">
            <a:avLst/>
          </a:prstGeom>
          <a:noFill/>
        </p:spPr>
      </p:pic>
      <p:pic>
        <p:nvPicPr>
          <p:cNvPr id="5129" name="Picture 9" descr="https://img-fotki.yandex.ru/get/15541/16969765.256/0_9616c_6860fab4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928670"/>
            <a:ext cx="2786082" cy="2913403"/>
          </a:xfrm>
          <a:prstGeom prst="rect">
            <a:avLst/>
          </a:prstGeom>
          <a:noFill/>
        </p:spPr>
      </p:pic>
      <p:pic>
        <p:nvPicPr>
          <p:cNvPr id="5130" name="Picture 10" descr="C:\Users\user\Downloads\1345500593_clipart_igrushki_0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3683000"/>
            <a:ext cx="3175000" cy="317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3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14281" y="2428868"/>
            <a:ext cx="8572560" cy="4002857"/>
            <a:chOff x="334799" y="3084273"/>
            <a:chExt cx="8198013" cy="3314877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334799" y="3084273"/>
              <a:ext cx="8198013" cy="2777569"/>
              <a:chOff x="334606" y="1359954"/>
              <a:chExt cx="8197834" cy="347210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34606" y="1359954"/>
                <a:ext cx="8197834" cy="382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57326" y="4417866"/>
                <a:ext cx="3628503" cy="414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76660" cy="305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40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Дидактическая интерактивная игра по развитию речи  «Назови одним словом»</vt:lpstr>
      <vt:lpstr>       Цель: учить обобщать предметы одним словом, обогащать словарный запас. Задачи:  - развивать логическое и образное мышление, необходимое для решения поставленных игровых задач; - закреплять и уточнять знания о свойствах предметов; - воспитывать доброжелательное отношение к окружающим.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2014-06-25T01:33:31Z</dcterms:created>
  <dcterms:modified xsi:type="dcterms:W3CDTF">2021-05-04T14:38:56Z</dcterms:modified>
</cp:coreProperties>
</file>